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0"/>
  </p:notesMasterIdLst>
  <p:handoutMasterIdLst>
    <p:handoutMasterId r:id="rId31"/>
  </p:handoutMasterIdLst>
  <p:sldIdLst>
    <p:sldId id="351" r:id="rId3"/>
    <p:sldId id="369" r:id="rId4"/>
    <p:sldId id="352" r:id="rId5"/>
    <p:sldId id="353" r:id="rId6"/>
    <p:sldId id="364" r:id="rId7"/>
    <p:sldId id="377" r:id="rId8"/>
    <p:sldId id="363" r:id="rId9"/>
    <p:sldId id="373" r:id="rId10"/>
    <p:sldId id="379" r:id="rId11"/>
    <p:sldId id="356" r:id="rId12"/>
    <p:sldId id="365" r:id="rId13"/>
    <p:sldId id="374" r:id="rId14"/>
    <p:sldId id="381" r:id="rId15"/>
    <p:sldId id="357" r:id="rId16"/>
    <p:sldId id="366" r:id="rId17"/>
    <p:sldId id="359" r:id="rId18"/>
    <p:sldId id="375" r:id="rId19"/>
    <p:sldId id="367" r:id="rId20"/>
    <p:sldId id="360" r:id="rId21"/>
    <p:sldId id="361" r:id="rId22"/>
    <p:sldId id="368" r:id="rId23"/>
    <p:sldId id="376" r:id="rId24"/>
    <p:sldId id="372" r:id="rId25"/>
    <p:sldId id="371" r:id="rId26"/>
    <p:sldId id="380" r:id="rId27"/>
    <p:sldId id="370" r:id="rId28"/>
    <p:sldId id="362" r:id="rId29"/>
  </p:sldIdLst>
  <p:sldSz cx="12188825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9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3F3F"/>
    <a:srgbClr val="8C5959"/>
    <a:srgbClr val="4C4040"/>
    <a:srgbClr val="755959"/>
    <a:srgbClr val="212121"/>
    <a:srgbClr val="171717"/>
    <a:srgbClr val="080000"/>
    <a:srgbClr val="220000"/>
    <a:srgbClr val="4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29" autoAdjust="0"/>
  </p:normalViewPr>
  <p:slideViewPr>
    <p:cSldViewPr showGuides="1">
      <p:cViewPr varScale="1">
        <p:scale>
          <a:sx n="71" d="100"/>
          <a:sy n="71" d="100"/>
        </p:scale>
        <p:origin x="484" y="44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08437898698901"/>
          <c:y val="9.5807086614173198E-2"/>
          <c:w val="0.79692329863755396"/>
          <c:h val="0.71337832770903598"/>
        </c:manualLayout>
      </c:layout>
      <c:scatterChart>
        <c:scatterStyle val="smoothMarker"/>
        <c:varyColors val="0"/>
        <c:ser>
          <c:idx val="0"/>
          <c:order val="0"/>
          <c:tx>
            <c:v>Bow-Stern</c:v>
          </c:tx>
          <c:marker>
            <c:symbol val="none"/>
          </c:marker>
          <c:xVal>
            <c:numRef>
              <c:f>'Longitudinal Shear &amp; Moment'!$C$9:$C$262</c:f>
              <c:numCache>
                <c:formatCode>General</c:formatCode>
                <c:ptCount val="25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222</c:v>
                </c:pt>
                <c:pt idx="224">
                  <c:v>223</c:v>
                </c:pt>
                <c:pt idx="225">
                  <c:v>224</c:v>
                </c:pt>
                <c:pt idx="226">
                  <c:v>225</c:v>
                </c:pt>
                <c:pt idx="227">
                  <c:v>226</c:v>
                </c:pt>
                <c:pt idx="228">
                  <c:v>227</c:v>
                </c:pt>
                <c:pt idx="229">
                  <c:v>228</c:v>
                </c:pt>
                <c:pt idx="230">
                  <c:v>229</c:v>
                </c:pt>
                <c:pt idx="231">
                  <c:v>230</c:v>
                </c:pt>
                <c:pt idx="232">
                  <c:v>231</c:v>
                </c:pt>
                <c:pt idx="233">
                  <c:v>232</c:v>
                </c:pt>
                <c:pt idx="234">
                  <c:v>233</c:v>
                </c:pt>
                <c:pt idx="235">
                  <c:v>234</c:v>
                </c:pt>
                <c:pt idx="236">
                  <c:v>235</c:v>
                </c:pt>
                <c:pt idx="237">
                  <c:v>236</c:v>
                </c:pt>
                <c:pt idx="238">
                  <c:v>237</c:v>
                </c:pt>
                <c:pt idx="239">
                  <c:v>238</c:v>
                </c:pt>
                <c:pt idx="240">
                  <c:v>239</c:v>
                </c:pt>
                <c:pt idx="241">
                  <c:v>240</c:v>
                </c:pt>
                <c:pt idx="242">
                  <c:v>241</c:v>
                </c:pt>
                <c:pt idx="243">
                  <c:v>242</c:v>
                </c:pt>
                <c:pt idx="244">
                  <c:v>243</c:v>
                </c:pt>
                <c:pt idx="245">
                  <c:v>244</c:v>
                </c:pt>
                <c:pt idx="246">
                  <c:v>245</c:v>
                </c:pt>
                <c:pt idx="247">
                  <c:v>246</c:v>
                </c:pt>
                <c:pt idx="248">
                  <c:v>247</c:v>
                </c:pt>
                <c:pt idx="249">
                  <c:v>248</c:v>
                </c:pt>
                <c:pt idx="250">
                  <c:v>249</c:v>
                </c:pt>
                <c:pt idx="251">
                  <c:v>250</c:v>
                </c:pt>
                <c:pt idx="252">
                  <c:v>251</c:v>
                </c:pt>
                <c:pt idx="253">
                  <c:v>252</c:v>
                </c:pt>
              </c:numCache>
            </c:numRef>
          </c:xVal>
          <c:yVal>
            <c:numRef>
              <c:f>'Longitudinal Shear &amp; Moment'!$D$8:$D$262</c:f>
              <c:numCache>
                <c:formatCode>General</c:formatCode>
                <c:ptCount val="255"/>
                <c:pt idx="0">
                  <c:v>-4.17</c:v>
                </c:pt>
                <c:pt idx="1">
                  <c:v>-2.7811111111111111</c:v>
                </c:pt>
                <c:pt idx="2">
                  <c:v>-1.392222222222222</c:v>
                </c:pt>
                <c:pt idx="3">
                  <c:v>-3.3333333333334099E-3</c:v>
                </c:pt>
                <c:pt idx="4">
                  <c:v>1.385555555555555</c:v>
                </c:pt>
                <c:pt idx="5">
                  <c:v>2.7744444444444438</c:v>
                </c:pt>
                <c:pt idx="6">
                  <c:v>4.1633333333333331</c:v>
                </c:pt>
                <c:pt idx="7">
                  <c:v>5.5522222222222206</c:v>
                </c:pt>
                <c:pt idx="8">
                  <c:v>6.9411111111111099</c:v>
                </c:pt>
                <c:pt idx="9">
                  <c:v>8.33</c:v>
                </c:pt>
                <c:pt idx="10">
                  <c:v>9.7188888888888876</c:v>
                </c:pt>
                <c:pt idx="11">
                  <c:v>11.10777777777778</c:v>
                </c:pt>
                <c:pt idx="12">
                  <c:v>12.49666666666667</c:v>
                </c:pt>
                <c:pt idx="13">
                  <c:v>13.885555555555561</c:v>
                </c:pt>
                <c:pt idx="14">
                  <c:v>15.27444444444445</c:v>
                </c:pt>
                <c:pt idx="15">
                  <c:v>16.663333333333028</c:v>
                </c:pt>
                <c:pt idx="16">
                  <c:v>18.05222222222222</c:v>
                </c:pt>
                <c:pt idx="17">
                  <c:v>19.441111111111109</c:v>
                </c:pt>
                <c:pt idx="18">
                  <c:v>20.83</c:v>
                </c:pt>
                <c:pt idx="19">
                  <c:v>22.218888888888898</c:v>
                </c:pt>
                <c:pt idx="20">
                  <c:v>23.60777777777778</c:v>
                </c:pt>
                <c:pt idx="21">
                  <c:v>24.99666666666667</c:v>
                </c:pt>
                <c:pt idx="22">
                  <c:v>26.385555555555559</c:v>
                </c:pt>
                <c:pt idx="23">
                  <c:v>27.774444444444448</c:v>
                </c:pt>
                <c:pt idx="24">
                  <c:v>29.163333333333039</c:v>
                </c:pt>
                <c:pt idx="25">
                  <c:v>30.55222222222222</c:v>
                </c:pt>
                <c:pt idx="26">
                  <c:v>31.94111111111112</c:v>
                </c:pt>
                <c:pt idx="27">
                  <c:v>33.330000000000013</c:v>
                </c:pt>
                <c:pt idx="28">
                  <c:v>34.718888888888898</c:v>
                </c:pt>
                <c:pt idx="29">
                  <c:v>36.107777777777777</c:v>
                </c:pt>
                <c:pt idx="30">
                  <c:v>37.496666666666172</c:v>
                </c:pt>
                <c:pt idx="31">
                  <c:v>38.885555555555548</c:v>
                </c:pt>
                <c:pt idx="32">
                  <c:v>40.274444444444242</c:v>
                </c:pt>
                <c:pt idx="33">
                  <c:v>41.66333333333332</c:v>
                </c:pt>
                <c:pt idx="34">
                  <c:v>43.052222222222213</c:v>
                </c:pt>
                <c:pt idx="35">
                  <c:v>44.441111111111098</c:v>
                </c:pt>
                <c:pt idx="36">
                  <c:v>45.82999999999997</c:v>
                </c:pt>
                <c:pt idx="37">
                  <c:v>-129.16999999999999</c:v>
                </c:pt>
                <c:pt idx="38">
                  <c:v>-127.7811111111111</c:v>
                </c:pt>
                <c:pt idx="39">
                  <c:v>-126.3922222222222</c:v>
                </c:pt>
                <c:pt idx="40">
                  <c:v>-125.0033333333334</c:v>
                </c:pt>
                <c:pt idx="41">
                  <c:v>-123.6144444444445</c:v>
                </c:pt>
                <c:pt idx="42">
                  <c:v>-122.2255555555556</c:v>
                </c:pt>
                <c:pt idx="43">
                  <c:v>-120.8366666666667</c:v>
                </c:pt>
                <c:pt idx="44">
                  <c:v>-119.4477777777778</c:v>
                </c:pt>
                <c:pt idx="45">
                  <c:v>-118.0588888888889</c:v>
                </c:pt>
                <c:pt idx="46">
                  <c:v>-116.67</c:v>
                </c:pt>
                <c:pt idx="47">
                  <c:v>-115.2811111111112</c:v>
                </c:pt>
                <c:pt idx="48">
                  <c:v>-113.8922222222223</c:v>
                </c:pt>
                <c:pt idx="49">
                  <c:v>-112.5033333333334</c:v>
                </c:pt>
                <c:pt idx="50">
                  <c:v>-111.1144444444445</c:v>
                </c:pt>
                <c:pt idx="51">
                  <c:v>-109.7255555555556</c:v>
                </c:pt>
                <c:pt idx="52">
                  <c:v>-108.3366666666667</c:v>
                </c:pt>
                <c:pt idx="53">
                  <c:v>-106.9477777777778</c:v>
                </c:pt>
                <c:pt idx="54">
                  <c:v>-105.558888888889</c:v>
                </c:pt>
                <c:pt idx="55">
                  <c:v>-104.1700000000001</c:v>
                </c:pt>
                <c:pt idx="56">
                  <c:v>-102.7811111111112</c:v>
                </c:pt>
                <c:pt idx="57">
                  <c:v>-101.3922222222223</c:v>
                </c:pt>
                <c:pt idx="58">
                  <c:v>-100.0033333333334</c:v>
                </c:pt>
                <c:pt idx="59">
                  <c:v>-98.61444444444453</c:v>
                </c:pt>
                <c:pt idx="60">
                  <c:v>-97.225555555555445</c:v>
                </c:pt>
                <c:pt idx="61">
                  <c:v>-95.836666666666744</c:v>
                </c:pt>
                <c:pt idx="62">
                  <c:v>-94.447777777777873</c:v>
                </c:pt>
                <c:pt idx="63">
                  <c:v>-93.058888888888205</c:v>
                </c:pt>
                <c:pt idx="64">
                  <c:v>-91.669999999999973</c:v>
                </c:pt>
                <c:pt idx="65">
                  <c:v>-90.281111111111215</c:v>
                </c:pt>
                <c:pt idx="66">
                  <c:v>-88.89222222222233</c:v>
                </c:pt>
                <c:pt idx="67">
                  <c:v>-87.503333333333245</c:v>
                </c:pt>
                <c:pt idx="68">
                  <c:v>-86.114444444444544</c:v>
                </c:pt>
                <c:pt idx="69">
                  <c:v>-84.725555555555445</c:v>
                </c:pt>
                <c:pt idx="70">
                  <c:v>-83.336666666666787</c:v>
                </c:pt>
                <c:pt idx="71">
                  <c:v>-81.947777777777901</c:v>
                </c:pt>
                <c:pt idx="72">
                  <c:v>-80.558888888888234</c:v>
                </c:pt>
                <c:pt idx="73">
                  <c:v>-79.169999999999973</c:v>
                </c:pt>
                <c:pt idx="74">
                  <c:v>-77.781111111111244</c:v>
                </c:pt>
                <c:pt idx="75">
                  <c:v>-76.392222222222344</c:v>
                </c:pt>
                <c:pt idx="76">
                  <c:v>-75.003333333333245</c:v>
                </c:pt>
                <c:pt idx="77">
                  <c:v>-73.614444444444587</c:v>
                </c:pt>
                <c:pt idx="78">
                  <c:v>-72.225555555555445</c:v>
                </c:pt>
                <c:pt idx="79">
                  <c:v>-70.836666666666815</c:v>
                </c:pt>
                <c:pt idx="80">
                  <c:v>-69.447777777777929</c:v>
                </c:pt>
                <c:pt idx="81">
                  <c:v>-68.058888888888262</c:v>
                </c:pt>
                <c:pt idx="82">
                  <c:v>-66.669999999999973</c:v>
                </c:pt>
                <c:pt idx="83">
                  <c:v>-65.281111111111272</c:v>
                </c:pt>
                <c:pt idx="84">
                  <c:v>-63.892222222222401</c:v>
                </c:pt>
                <c:pt idx="85">
                  <c:v>-62.503333333333501</c:v>
                </c:pt>
                <c:pt idx="86">
                  <c:v>-61.114444444444267</c:v>
                </c:pt>
                <c:pt idx="87">
                  <c:v>-59.7255555555558</c:v>
                </c:pt>
                <c:pt idx="88">
                  <c:v>-58.336666666666332</c:v>
                </c:pt>
                <c:pt idx="89">
                  <c:v>-56.947777777777937</c:v>
                </c:pt>
                <c:pt idx="90">
                  <c:v>-55.558888888889072</c:v>
                </c:pt>
                <c:pt idx="91">
                  <c:v>-54.170000000000201</c:v>
                </c:pt>
                <c:pt idx="92">
                  <c:v>-52.781111111111301</c:v>
                </c:pt>
                <c:pt idx="93">
                  <c:v>-51.392222222222408</c:v>
                </c:pt>
                <c:pt idx="94">
                  <c:v>-50.003333333333529</c:v>
                </c:pt>
                <c:pt idx="95">
                  <c:v>-48.614444444444288</c:v>
                </c:pt>
                <c:pt idx="96">
                  <c:v>-47.2255555555558</c:v>
                </c:pt>
                <c:pt idx="97">
                  <c:v>-45.836666666666368</c:v>
                </c:pt>
                <c:pt idx="98">
                  <c:v>-44.447777777777993</c:v>
                </c:pt>
                <c:pt idx="99">
                  <c:v>-43.058888888889101</c:v>
                </c:pt>
                <c:pt idx="100">
                  <c:v>-41.670000000000208</c:v>
                </c:pt>
                <c:pt idx="101">
                  <c:v>-40.281111111111329</c:v>
                </c:pt>
                <c:pt idx="102">
                  <c:v>-38.892222222222443</c:v>
                </c:pt>
                <c:pt idx="103">
                  <c:v>-37.503333333333558</c:v>
                </c:pt>
                <c:pt idx="104">
                  <c:v>-36.11444444444431</c:v>
                </c:pt>
                <c:pt idx="105">
                  <c:v>-34.7255555555558</c:v>
                </c:pt>
                <c:pt idx="106">
                  <c:v>-33.33666666666641</c:v>
                </c:pt>
                <c:pt idx="107">
                  <c:v>-31.947777777778011</c:v>
                </c:pt>
                <c:pt idx="108">
                  <c:v>-30.558888888889118</c:v>
                </c:pt>
                <c:pt idx="109">
                  <c:v>-29.170000000000229</c:v>
                </c:pt>
                <c:pt idx="110">
                  <c:v>-27.78111111111134</c:v>
                </c:pt>
                <c:pt idx="111">
                  <c:v>-26.392222222222451</c:v>
                </c:pt>
                <c:pt idx="112">
                  <c:v>-25.003333333333519</c:v>
                </c:pt>
                <c:pt idx="113">
                  <c:v>-23.614444444444668</c:v>
                </c:pt>
                <c:pt idx="114">
                  <c:v>-22.22555555555579</c:v>
                </c:pt>
                <c:pt idx="115">
                  <c:v>-20.8366666666669</c:v>
                </c:pt>
                <c:pt idx="116">
                  <c:v>-19.447777777778011</c:v>
                </c:pt>
                <c:pt idx="117">
                  <c:v>-18.058888888889118</c:v>
                </c:pt>
                <c:pt idx="118">
                  <c:v>-16.670000000000229</c:v>
                </c:pt>
                <c:pt idx="119">
                  <c:v>-15.28111111111134</c:v>
                </c:pt>
                <c:pt idx="120">
                  <c:v>-13.892222222222451</c:v>
                </c:pt>
                <c:pt idx="121">
                  <c:v>-12.503333333333559</c:v>
                </c:pt>
                <c:pt idx="122">
                  <c:v>-11.11444444444467</c:v>
                </c:pt>
                <c:pt idx="123">
                  <c:v>-9.7255555555557827</c:v>
                </c:pt>
                <c:pt idx="124">
                  <c:v>-8.3366666666668952</c:v>
                </c:pt>
                <c:pt idx="125">
                  <c:v>-6.9477777777780041</c:v>
                </c:pt>
                <c:pt idx="126">
                  <c:v>-5.5588888888891148</c:v>
                </c:pt>
                <c:pt idx="127">
                  <c:v>-4.1700000000002246</c:v>
                </c:pt>
                <c:pt idx="128">
                  <c:v>-2.7811111111113371</c:v>
                </c:pt>
                <c:pt idx="129">
                  <c:v>-1.3922222222224481</c:v>
                </c:pt>
                <c:pt idx="130">
                  <c:v>-3.3333333335590098E-3</c:v>
                </c:pt>
                <c:pt idx="131">
                  <c:v>1.3855555555553301</c:v>
                </c:pt>
                <c:pt idx="132">
                  <c:v>2.7744444444442191</c:v>
                </c:pt>
                <c:pt idx="133">
                  <c:v>4.1633333333331066</c:v>
                </c:pt>
                <c:pt idx="134">
                  <c:v>5.5522222222219959</c:v>
                </c:pt>
                <c:pt idx="135">
                  <c:v>6.9411111111108861</c:v>
                </c:pt>
                <c:pt idx="136">
                  <c:v>8.3299999999997745</c:v>
                </c:pt>
                <c:pt idx="137">
                  <c:v>9.7188888888886638</c:v>
                </c:pt>
                <c:pt idx="138">
                  <c:v>11.107777777777549</c:v>
                </c:pt>
                <c:pt idx="139">
                  <c:v>12.496666666666441</c:v>
                </c:pt>
                <c:pt idx="140">
                  <c:v>13.88555555555533</c:v>
                </c:pt>
                <c:pt idx="141">
                  <c:v>15.274444444444219</c:v>
                </c:pt>
                <c:pt idx="142">
                  <c:v>16.663333333332979</c:v>
                </c:pt>
                <c:pt idx="143">
                  <c:v>18.052222222221999</c:v>
                </c:pt>
                <c:pt idx="144">
                  <c:v>19.441111111110889</c:v>
                </c:pt>
                <c:pt idx="145">
                  <c:v>20.829999999999782</c:v>
                </c:pt>
                <c:pt idx="146">
                  <c:v>22.218888888888671</c:v>
                </c:pt>
                <c:pt idx="147">
                  <c:v>23.60777777777756</c:v>
                </c:pt>
                <c:pt idx="148">
                  <c:v>24.996666666666449</c:v>
                </c:pt>
                <c:pt idx="149">
                  <c:v>26.385555555555339</c:v>
                </c:pt>
                <c:pt idx="150">
                  <c:v>27.774444444444221</c:v>
                </c:pt>
                <c:pt idx="151">
                  <c:v>29.163333333332979</c:v>
                </c:pt>
                <c:pt idx="152">
                  <c:v>30.552222222221999</c:v>
                </c:pt>
                <c:pt idx="153">
                  <c:v>31.941111111110889</c:v>
                </c:pt>
                <c:pt idx="154">
                  <c:v>33.329999999999771</c:v>
                </c:pt>
                <c:pt idx="155">
                  <c:v>34.718888888888657</c:v>
                </c:pt>
                <c:pt idx="156">
                  <c:v>36.107777777777542</c:v>
                </c:pt>
                <c:pt idx="157">
                  <c:v>37.496666666666009</c:v>
                </c:pt>
                <c:pt idx="158">
                  <c:v>38.885555555555321</c:v>
                </c:pt>
                <c:pt idx="159">
                  <c:v>40.274444444444192</c:v>
                </c:pt>
                <c:pt idx="160">
                  <c:v>41.6633333333331</c:v>
                </c:pt>
                <c:pt idx="161">
                  <c:v>43.052222222221971</c:v>
                </c:pt>
                <c:pt idx="162">
                  <c:v>44.441111111110857</c:v>
                </c:pt>
                <c:pt idx="163">
                  <c:v>45.829999999999742</c:v>
                </c:pt>
                <c:pt idx="164">
                  <c:v>47.218888888888642</c:v>
                </c:pt>
                <c:pt idx="165">
                  <c:v>48.607777777777493</c:v>
                </c:pt>
                <c:pt idx="166">
                  <c:v>49.996666666665988</c:v>
                </c:pt>
                <c:pt idx="167">
                  <c:v>51.3855555555553</c:v>
                </c:pt>
                <c:pt idx="168">
                  <c:v>52.774444444444143</c:v>
                </c:pt>
                <c:pt idx="169">
                  <c:v>54.163333333333057</c:v>
                </c:pt>
                <c:pt idx="170">
                  <c:v>55.552222222221943</c:v>
                </c:pt>
                <c:pt idx="171">
                  <c:v>56.941111111110843</c:v>
                </c:pt>
                <c:pt idx="172">
                  <c:v>58.329999999999721</c:v>
                </c:pt>
                <c:pt idx="173">
                  <c:v>59.718888888888607</c:v>
                </c:pt>
                <c:pt idx="174">
                  <c:v>61.107777777777493</c:v>
                </c:pt>
                <c:pt idx="175">
                  <c:v>62.496666666665988</c:v>
                </c:pt>
                <c:pt idx="176">
                  <c:v>63.885555555555257</c:v>
                </c:pt>
                <c:pt idx="177">
                  <c:v>65.274444444444157</c:v>
                </c:pt>
                <c:pt idx="178">
                  <c:v>66.663333333332616</c:v>
                </c:pt>
                <c:pt idx="179">
                  <c:v>68.052222222221502</c:v>
                </c:pt>
                <c:pt idx="180">
                  <c:v>69.4411111111108</c:v>
                </c:pt>
                <c:pt idx="181">
                  <c:v>70.8299999999997</c:v>
                </c:pt>
                <c:pt idx="182">
                  <c:v>72.218888888888159</c:v>
                </c:pt>
                <c:pt idx="183">
                  <c:v>73.607777777777045</c:v>
                </c:pt>
                <c:pt idx="184">
                  <c:v>74.9966666666664</c:v>
                </c:pt>
                <c:pt idx="185">
                  <c:v>76.385555555554646</c:v>
                </c:pt>
                <c:pt idx="186">
                  <c:v>77.774444444444129</c:v>
                </c:pt>
                <c:pt idx="187">
                  <c:v>79.163333333332588</c:v>
                </c:pt>
                <c:pt idx="188">
                  <c:v>80.552222222221474</c:v>
                </c:pt>
                <c:pt idx="189">
                  <c:v>81.9411111111108</c:v>
                </c:pt>
                <c:pt idx="190">
                  <c:v>83.329999999999671</c:v>
                </c:pt>
                <c:pt idx="191">
                  <c:v>84.718888888888131</c:v>
                </c:pt>
                <c:pt idx="192">
                  <c:v>86.107777777777017</c:v>
                </c:pt>
                <c:pt idx="193">
                  <c:v>87.496666666666314</c:v>
                </c:pt>
                <c:pt idx="194">
                  <c:v>88.885555555554603</c:v>
                </c:pt>
                <c:pt idx="195">
                  <c:v>90.2744444444441</c:v>
                </c:pt>
                <c:pt idx="196">
                  <c:v>91.66333333333256</c:v>
                </c:pt>
                <c:pt idx="197">
                  <c:v>93.052222222221445</c:v>
                </c:pt>
                <c:pt idx="198">
                  <c:v>94.4411111111108</c:v>
                </c:pt>
                <c:pt idx="199">
                  <c:v>95.829999999999643</c:v>
                </c:pt>
                <c:pt idx="200">
                  <c:v>97.218888888888145</c:v>
                </c:pt>
                <c:pt idx="201">
                  <c:v>98.607777777776988</c:v>
                </c:pt>
                <c:pt idx="202">
                  <c:v>99.9966666666663</c:v>
                </c:pt>
                <c:pt idx="203">
                  <c:v>101.3855555555552</c:v>
                </c:pt>
                <c:pt idx="204">
                  <c:v>102.7744444444441</c:v>
                </c:pt>
                <c:pt idx="205">
                  <c:v>104.163333333333</c:v>
                </c:pt>
                <c:pt idx="206">
                  <c:v>105.5522222222218</c:v>
                </c:pt>
                <c:pt idx="207">
                  <c:v>106.9411111111107</c:v>
                </c:pt>
                <c:pt idx="208">
                  <c:v>108.3299999999996</c:v>
                </c:pt>
                <c:pt idx="209">
                  <c:v>109.7188888888885</c:v>
                </c:pt>
                <c:pt idx="210">
                  <c:v>111.1077777777774</c:v>
                </c:pt>
                <c:pt idx="211">
                  <c:v>112.4966666666663</c:v>
                </c:pt>
                <c:pt idx="212">
                  <c:v>113.8855555555552</c:v>
                </c:pt>
                <c:pt idx="213">
                  <c:v>115.274444444444</c:v>
                </c:pt>
                <c:pt idx="214">
                  <c:v>116.6633333333329</c:v>
                </c:pt>
                <c:pt idx="215">
                  <c:v>118.0522222222218</c:v>
                </c:pt>
                <c:pt idx="216">
                  <c:v>119.4411111111107</c:v>
                </c:pt>
                <c:pt idx="217">
                  <c:v>120.8299999999996</c:v>
                </c:pt>
                <c:pt idx="218">
                  <c:v>122.2188888888885</c:v>
                </c:pt>
                <c:pt idx="219">
                  <c:v>123.6077777777774</c:v>
                </c:pt>
                <c:pt idx="220">
                  <c:v>124.9966666666662</c:v>
                </c:pt>
                <c:pt idx="221">
                  <c:v>126.3855555555551</c:v>
                </c:pt>
                <c:pt idx="222">
                  <c:v>127.774444444444</c:v>
                </c:pt>
                <c:pt idx="223">
                  <c:v>129.16333333333299</c:v>
                </c:pt>
                <c:pt idx="224">
                  <c:v>-45.836666666666652</c:v>
                </c:pt>
                <c:pt idx="225">
                  <c:v>-44.447777777778192</c:v>
                </c:pt>
                <c:pt idx="226">
                  <c:v>-43.058888888889328</c:v>
                </c:pt>
                <c:pt idx="227">
                  <c:v>-41.670000000000442</c:v>
                </c:pt>
                <c:pt idx="228">
                  <c:v>-40.281111111111557</c:v>
                </c:pt>
                <c:pt idx="229">
                  <c:v>-38.892222222222671</c:v>
                </c:pt>
                <c:pt idx="230">
                  <c:v>-37.503333333333778</c:v>
                </c:pt>
                <c:pt idx="231">
                  <c:v>-36.114444444444892</c:v>
                </c:pt>
                <c:pt idx="232">
                  <c:v>-34.725555555556006</c:v>
                </c:pt>
                <c:pt idx="233">
                  <c:v>-33.336666666666673</c:v>
                </c:pt>
                <c:pt idx="234">
                  <c:v>-31.947777777778221</c:v>
                </c:pt>
                <c:pt idx="235">
                  <c:v>-30.558888888889349</c:v>
                </c:pt>
                <c:pt idx="236">
                  <c:v>-29.17000000000046</c:v>
                </c:pt>
                <c:pt idx="237">
                  <c:v>-27.781111111111571</c:v>
                </c:pt>
                <c:pt idx="238">
                  <c:v>-26.392222222222681</c:v>
                </c:pt>
                <c:pt idx="239">
                  <c:v>-25.003333333333579</c:v>
                </c:pt>
                <c:pt idx="240">
                  <c:v>-23.614444444444899</c:v>
                </c:pt>
                <c:pt idx="241">
                  <c:v>-22.22555555555601</c:v>
                </c:pt>
                <c:pt idx="242">
                  <c:v>-20.836666666667121</c:v>
                </c:pt>
                <c:pt idx="243">
                  <c:v>-19.447777777778221</c:v>
                </c:pt>
                <c:pt idx="244">
                  <c:v>-18.058888888889349</c:v>
                </c:pt>
                <c:pt idx="245">
                  <c:v>-16.67000000000046</c:v>
                </c:pt>
                <c:pt idx="246">
                  <c:v>-15.281111111111571</c:v>
                </c:pt>
                <c:pt idx="247">
                  <c:v>-13.89222222222268</c:v>
                </c:pt>
                <c:pt idx="248">
                  <c:v>-12.503333333333799</c:v>
                </c:pt>
                <c:pt idx="249">
                  <c:v>-11.114444444444899</c:v>
                </c:pt>
                <c:pt idx="250">
                  <c:v>-9.72555555555601</c:v>
                </c:pt>
                <c:pt idx="251">
                  <c:v>-8.3366666666671208</c:v>
                </c:pt>
                <c:pt idx="252">
                  <c:v>-6.9477777777782306</c:v>
                </c:pt>
                <c:pt idx="253">
                  <c:v>-5.5588888888893404</c:v>
                </c:pt>
                <c:pt idx="254">
                  <c:v>-4.1700000000004476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801-47EE-A6B6-9A0BE40AB9A7}"/>
            </c:ext>
          </c:extLst>
        </c:ser>
        <c:ser>
          <c:idx val="2"/>
          <c:order val="1"/>
          <c:tx>
            <c:v>2-Person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'Longitudinal Shear &amp; Moment'!$S$9:$S$263</c:f>
              <c:numCache>
                <c:formatCode>General</c:formatCode>
                <c:ptCount val="25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60</c:v>
                </c:pt>
                <c:pt idx="62">
                  <c:v>61</c:v>
                </c:pt>
                <c:pt idx="63">
                  <c:v>62</c:v>
                </c:pt>
                <c:pt idx="64">
                  <c:v>63</c:v>
                </c:pt>
                <c:pt idx="65">
                  <c:v>64</c:v>
                </c:pt>
                <c:pt idx="66">
                  <c:v>65</c:v>
                </c:pt>
                <c:pt idx="67">
                  <c:v>66</c:v>
                </c:pt>
                <c:pt idx="68">
                  <c:v>67</c:v>
                </c:pt>
                <c:pt idx="69">
                  <c:v>68</c:v>
                </c:pt>
                <c:pt idx="70">
                  <c:v>69</c:v>
                </c:pt>
                <c:pt idx="71">
                  <c:v>70</c:v>
                </c:pt>
                <c:pt idx="72">
                  <c:v>71</c:v>
                </c:pt>
                <c:pt idx="73">
                  <c:v>72</c:v>
                </c:pt>
                <c:pt idx="74">
                  <c:v>73</c:v>
                </c:pt>
                <c:pt idx="75">
                  <c:v>74</c:v>
                </c:pt>
                <c:pt idx="76">
                  <c:v>75</c:v>
                </c:pt>
                <c:pt idx="77">
                  <c:v>76</c:v>
                </c:pt>
                <c:pt idx="78">
                  <c:v>77</c:v>
                </c:pt>
                <c:pt idx="79">
                  <c:v>78</c:v>
                </c:pt>
                <c:pt idx="80">
                  <c:v>79</c:v>
                </c:pt>
                <c:pt idx="81">
                  <c:v>80</c:v>
                </c:pt>
                <c:pt idx="82">
                  <c:v>81</c:v>
                </c:pt>
                <c:pt idx="83">
                  <c:v>82</c:v>
                </c:pt>
                <c:pt idx="84">
                  <c:v>83</c:v>
                </c:pt>
                <c:pt idx="85">
                  <c:v>84</c:v>
                </c:pt>
                <c:pt idx="86">
                  <c:v>85</c:v>
                </c:pt>
                <c:pt idx="87">
                  <c:v>86</c:v>
                </c:pt>
                <c:pt idx="88">
                  <c:v>87</c:v>
                </c:pt>
                <c:pt idx="89">
                  <c:v>88</c:v>
                </c:pt>
                <c:pt idx="90">
                  <c:v>89</c:v>
                </c:pt>
                <c:pt idx="91">
                  <c:v>90</c:v>
                </c:pt>
                <c:pt idx="92">
                  <c:v>91</c:v>
                </c:pt>
                <c:pt idx="93">
                  <c:v>92</c:v>
                </c:pt>
                <c:pt idx="94">
                  <c:v>93</c:v>
                </c:pt>
                <c:pt idx="95">
                  <c:v>94</c:v>
                </c:pt>
                <c:pt idx="96">
                  <c:v>95</c:v>
                </c:pt>
                <c:pt idx="97">
                  <c:v>96</c:v>
                </c:pt>
                <c:pt idx="98">
                  <c:v>97</c:v>
                </c:pt>
                <c:pt idx="99">
                  <c:v>98</c:v>
                </c:pt>
                <c:pt idx="100">
                  <c:v>99</c:v>
                </c:pt>
                <c:pt idx="101">
                  <c:v>100</c:v>
                </c:pt>
                <c:pt idx="102">
                  <c:v>101</c:v>
                </c:pt>
                <c:pt idx="103">
                  <c:v>102</c:v>
                </c:pt>
                <c:pt idx="104">
                  <c:v>103</c:v>
                </c:pt>
                <c:pt idx="105">
                  <c:v>104</c:v>
                </c:pt>
                <c:pt idx="106">
                  <c:v>105</c:v>
                </c:pt>
                <c:pt idx="107">
                  <c:v>106</c:v>
                </c:pt>
                <c:pt idx="108">
                  <c:v>107</c:v>
                </c:pt>
                <c:pt idx="109">
                  <c:v>108</c:v>
                </c:pt>
                <c:pt idx="110">
                  <c:v>109</c:v>
                </c:pt>
                <c:pt idx="111">
                  <c:v>110</c:v>
                </c:pt>
                <c:pt idx="112">
                  <c:v>111</c:v>
                </c:pt>
                <c:pt idx="113">
                  <c:v>112</c:v>
                </c:pt>
                <c:pt idx="114">
                  <c:v>113</c:v>
                </c:pt>
                <c:pt idx="115">
                  <c:v>114</c:v>
                </c:pt>
                <c:pt idx="116">
                  <c:v>115</c:v>
                </c:pt>
                <c:pt idx="117">
                  <c:v>116</c:v>
                </c:pt>
                <c:pt idx="118">
                  <c:v>117</c:v>
                </c:pt>
                <c:pt idx="119">
                  <c:v>118</c:v>
                </c:pt>
                <c:pt idx="120">
                  <c:v>119</c:v>
                </c:pt>
                <c:pt idx="121">
                  <c:v>120</c:v>
                </c:pt>
                <c:pt idx="122">
                  <c:v>121</c:v>
                </c:pt>
                <c:pt idx="123">
                  <c:v>122</c:v>
                </c:pt>
                <c:pt idx="124">
                  <c:v>123</c:v>
                </c:pt>
                <c:pt idx="125">
                  <c:v>124</c:v>
                </c:pt>
                <c:pt idx="126">
                  <c:v>125</c:v>
                </c:pt>
                <c:pt idx="127">
                  <c:v>126</c:v>
                </c:pt>
                <c:pt idx="128">
                  <c:v>127</c:v>
                </c:pt>
                <c:pt idx="129">
                  <c:v>128</c:v>
                </c:pt>
                <c:pt idx="130">
                  <c:v>129</c:v>
                </c:pt>
                <c:pt idx="131">
                  <c:v>130</c:v>
                </c:pt>
                <c:pt idx="132">
                  <c:v>131</c:v>
                </c:pt>
                <c:pt idx="133">
                  <c:v>132</c:v>
                </c:pt>
                <c:pt idx="134">
                  <c:v>133</c:v>
                </c:pt>
                <c:pt idx="135">
                  <c:v>134</c:v>
                </c:pt>
                <c:pt idx="136">
                  <c:v>135</c:v>
                </c:pt>
                <c:pt idx="137">
                  <c:v>136</c:v>
                </c:pt>
                <c:pt idx="138">
                  <c:v>137</c:v>
                </c:pt>
                <c:pt idx="139">
                  <c:v>138</c:v>
                </c:pt>
                <c:pt idx="140">
                  <c:v>139</c:v>
                </c:pt>
                <c:pt idx="141">
                  <c:v>140</c:v>
                </c:pt>
                <c:pt idx="142">
                  <c:v>141</c:v>
                </c:pt>
                <c:pt idx="143">
                  <c:v>142</c:v>
                </c:pt>
                <c:pt idx="144">
                  <c:v>143</c:v>
                </c:pt>
                <c:pt idx="145">
                  <c:v>144</c:v>
                </c:pt>
                <c:pt idx="146">
                  <c:v>145</c:v>
                </c:pt>
                <c:pt idx="147">
                  <c:v>146</c:v>
                </c:pt>
                <c:pt idx="148">
                  <c:v>147</c:v>
                </c:pt>
                <c:pt idx="149">
                  <c:v>148</c:v>
                </c:pt>
                <c:pt idx="150">
                  <c:v>149</c:v>
                </c:pt>
                <c:pt idx="151">
                  <c:v>150</c:v>
                </c:pt>
                <c:pt idx="152">
                  <c:v>151</c:v>
                </c:pt>
                <c:pt idx="153">
                  <c:v>152</c:v>
                </c:pt>
                <c:pt idx="154">
                  <c:v>153</c:v>
                </c:pt>
                <c:pt idx="155">
                  <c:v>154</c:v>
                </c:pt>
                <c:pt idx="156">
                  <c:v>155</c:v>
                </c:pt>
                <c:pt idx="157">
                  <c:v>156</c:v>
                </c:pt>
                <c:pt idx="158">
                  <c:v>157</c:v>
                </c:pt>
                <c:pt idx="159">
                  <c:v>158</c:v>
                </c:pt>
                <c:pt idx="160">
                  <c:v>159</c:v>
                </c:pt>
                <c:pt idx="161">
                  <c:v>160</c:v>
                </c:pt>
                <c:pt idx="162">
                  <c:v>161</c:v>
                </c:pt>
                <c:pt idx="163">
                  <c:v>162</c:v>
                </c:pt>
                <c:pt idx="164">
                  <c:v>163</c:v>
                </c:pt>
                <c:pt idx="165">
                  <c:v>164</c:v>
                </c:pt>
                <c:pt idx="166">
                  <c:v>165</c:v>
                </c:pt>
                <c:pt idx="167">
                  <c:v>166</c:v>
                </c:pt>
                <c:pt idx="168">
                  <c:v>167</c:v>
                </c:pt>
                <c:pt idx="169">
                  <c:v>168</c:v>
                </c:pt>
                <c:pt idx="170">
                  <c:v>169</c:v>
                </c:pt>
                <c:pt idx="171">
                  <c:v>170</c:v>
                </c:pt>
                <c:pt idx="172">
                  <c:v>171</c:v>
                </c:pt>
                <c:pt idx="173">
                  <c:v>172</c:v>
                </c:pt>
                <c:pt idx="174">
                  <c:v>173</c:v>
                </c:pt>
                <c:pt idx="175">
                  <c:v>174</c:v>
                </c:pt>
                <c:pt idx="176">
                  <c:v>175</c:v>
                </c:pt>
                <c:pt idx="177">
                  <c:v>176</c:v>
                </c:pt>
                <c:pt idx="178">
                  <c:v>177</c:v>
                </c:pt>
                <c:pt idx="179">
                  <c:v>178</c:v>
                </c:pt>
                <c:pt idx="180">
                  <c:v>179</c:v>
                </c:pt>
                <c:pt idx="181">
                  <c:v>180</c:v>
                </c:pt>
                <c:pt idx="182">
                  <c:v>181</c:v>
                </c:pt>
                <c:pt idx="183">
                  <c:v>182</c:v>
                </c:pt>
                <c:pt idx="184">
                  <c:v>183</c:v>
                </c:pt>
                <c:pt idx="185">
                  <c:v>184</c:v>
                </c:pt>
                <c:pt idx="186">
                  <c:v>185</c:v>
                </c:pt>
                <c:pt idx="187">
                  <c:v>186</c:v>
                </c:pt>
                <c:pt idx="188">
                  <c:v>187</c:v>
                </c:pt>
                <c:pt idx="189">
                  <c:v>188</c:v>
                </c:pt>
                <c:pt idx="190">
                  <c:v>189</c:v>
                </c:pt>
                <c:pt idx="191">
                  <c:v>190</c:v>
                </c:pt>
                <c:pt idx="192">
                  <c:v>191</c:v>
                </c:pt>
                <c:pt idx="193">
                  <c:v>192</c:v>
                </c:pt>
                <c:pt idx="194">
                  <c:v>193</c:v>
                </c:pt>
                <c:pt idx="195">
                  <c:v>194</c:v>
                </c:pt>
                <c:pt idx="196">
                  <c:v>195</c:v>
                </c:pt>
                <c:pt idx="197">
                  <c:v>196</c:v>
                </c:pt>
                <c:pt idx="198">
                  <c:v>197</c:v>
                </c:pt>
                <c:pt idx="199">
                  <c:v>198</c:v>
                </c:pt>
                <c:pt idx="200">
                  <c:v>199</c:v>
                </c:pt>
                <c:pt idx="201">
                  <c:v>200</c:v>
                </c:pt>
                <c:pt idx="202">
                  <c:v>200</c:v>
                </c:pt>
                <c:pt idx="203">
                  <c:v>201</c:v>
                </c:pt>
                <c:pt idx="204">
                  <c:v>202</c:v>
                </c:pt>
                <c:pt idx="205">
                  <c:v>203</c:v>
                </c:pt>
                <c:pt idx="206">
                  <c:v>204</c:v>
                </c:pt>
                <c:pt idx="207">
                  <c:v>205</c:v>
                </c:pt>
                <c:pt idx="208">
                  <c:v>206</c:v>
                </c:pt>
                <c:pt idx="209">
                  <c:v>207</c:v>
                </c:pt>
                <c:pt idx="210">
                  <c:v>208</c:v>
                </c:pt>
                <c:pt idx="211">
                  <c:v>209</c:v>
                </c:pt>
                <c:pt idx="212">
                  <c:v>210</c:v>
                </c:pt>
                <c:pt idx="213">
                  <c:v>211</c:v>
                </c:pt>
                <c:pt idx="214">
                  <c:v>212</c:v>
                </c:pt>
                <c:pt idx="215">
                  <c:v>213</c:v>
                </c:pt>
                <c:pt idx="216">
                  <c:v>214</c:v>
                </c:pt>
                <c:pt idx="217">
                  <c:v>215</c:v>
                </c:pt>
                <c:pt idx="218">
                  <c:v>216</c:v>
                </c:pt>
                <c:pt idx="219">
                  <c:v>217</c:v>
                </c:pt>
                <c:pt idx="220">
                  <c:v>218</c:v>
                </c:pt>
                <c:pt idx="221">
                  <c:v>219</c:v>
                </c:pt>
                <c:pt idx="222">
                  <c:v>220</c:v>
                </c:pt>
                <c:pt idx="223">
                  <c:v>221</c:v>
                </c:pt>
                <c:pt idx="224">
                  <c:v>222</c:v>
                </c:pt>
                <c:pt idx="225">
                  <c:v>223</c:v>
                </c:pt>
                <c:pt idx="226">
                  <c:v>224</c:v>
                </c:pt>
                <c:pt idx="227">
                  <c:v>225</c:v>
                </c:pt>
                <c:pt idx="228">
                  <c:v>226</c:v>
                </c:pt>
                <c:pt idx="229">
                  <c:v>227</c:v>
                </c:pt>
                <c:pt idx="230">
                  <c:v>228</c:v>
                </c:pt>
                <c:pt idx="231">
                  <c:v>229</c:v>
                </c:pt>
                <c:pt idx="232">
                  <c:v>230</c:v>
                </c:pt>
                <c:pt idx="233">
                  <c:v>231</c:v>
                </c:pt>
                <c:pt idx="234">
                  <c:v>232</c:v>
                </c:pt>
                <c:pt idx="235">
                  <c:v>233</c:v>
                </c:pt>
                <c:pt idx="236">
                  <c:v>234</c:v>
                </c:pt>
                <c:pt idx="237">
                  <c:v>235</c:v>
                </c:pt>
                <c:pt idx="238">
                  <c:v>236</c:v>
                </c:pt>
                <c:pt idx="239">
                  <c:v>237</c:v>
                </c:pt>
                <c:pt idx="240">
                  <c:v>238</c:v>
                </c:pt>
                <c:pt idx="241">
                  <c:v>239</c:v>
                </c:pt>
                <c:pt idx="242">
                  <c:v>240</c:v>
                </c:pt>
                <c:pt idx="243">
                  <c:v>241</c:v>
                </c:pt>
                <c:pt idx="244">
                  <c:v>242</c:v>
                </c:pt>
                <c:pt idx="245">
                  <c:v>243</c:v>
                </c:pt>
                <c:pt idx="246">
                  <c:v>244</c:v>
                </c:pt>
                <c:pt idx="247">
                  <c:v>245</c:v>
                </c:pt>
                <c:pt idx="248">
                  <c:v>246</c:v>
                </c:pt>
                <c:pt idx="249">
                  <c:v>247</c:v>
                </c:pt>
                <c:pt idx="250">
                  <c:v>248</c:v>
                </c:pt>
                <c:pt idx="251">
                  <c:v>249</c:v>
                </c:pt>
                <c:pt idx="252">
                  <c:v>250</c:v>
                </c:pt>
                <c:pt idx="253">
                  <c:v>251</c:v>
                </c:pt>
                <c:pt idx="254">
                  <c:v>252</c:v>
                </c:pt>
              </c:numCache>
            </c:numRef>
          </c:xVal>
          <c:yVal>
            <c:numRef>
              <c:f>'Longitudinal Shear &amp; Moment'!$T$9:$T$263</c:f>
              <c:numCache>
                <c:formatCode>General</c:formatCode>
                <c:ptCount val="255"/>
                <c:pt idx="0">
                  <c:v>-5.6</c:v>
                </c:pt>
                <c:pt idx="1">
                  <c:v>-4.2111111111111104</c:v>
                </c:pt>
                <c:pt idx="2">
                  <c:v>-2.8222222222222211</c:v>
                </c:pt>
                <c:pt idx="3">
                  <c:v>-1.4333333333333329</c:v>
                </c:pt>
                <c:pt idx="4">
                  <c:v>-4.4444444444443801E-2</c:v>
                </c:pt>
                <c:pt idx="5">
                  <c:v>1.344444444444445</c:v>
                </c:pt>
                <c:pt idx="6">
                  <c:v>2.7333333333333338</c:v>
                </c:pt>
                <c:pt idx="7">
                  <c:v>4.1222222222222227</c:v>
                </c:pt>
                <c:pt idx="8">
                  <c:v>5.5111111111111111</c:v>
                </c:pt>
                <c:pt idx="9">
                  <c:v>6.9</c:v>
                </c:pt>
                <c:pt idx="10">
                  <c:v>8.2888888888888896</c:v>
                </c:pt>
                <c:pt idx="11">
                  <c:v>9.6777777777777683</c:v>
                </c:pt>
                <c:pt idx="12">
                  <c:v>11.06666666666667</c:v>
                </c:pt>
                <c:pt idx="13">
                  <c:v>12.455555555555559</c:v>
                </c:pt>
                <c:pt idx="14">
                  <c:v>13.84444444444445</c:v>
                </c:pt>
                <c:pt idx="15">
                  <c:v>15.23333333333334</c:v>
                </c:pt>
                <c:pt idx="16">
                  <c:v>16.62222222222222</c:v>
                </c:pt>
                <c:pt idx="17">
                  <c:v>18.011111111111109</c:v>
                </c:pt>
                <c:pt idx="18">
                  <c:v>19.399999999999999</c:v>
                </c:pt>
                <c:pt idx="19">
                  <c:v>20.788888888888891</c:v>
                </c:pt>
                <c:pt idx="20">
                  <c:v>22.177777777777781</c:v>
                </c:pt>
                <c:pt idx="21">
                  <c:v>23.56666666666667</c:v>
                </c:pt>
                <c:pt idx="22">
                  <c:v>24.955555555555559</c:v>
                </c:pt>
                <c:pt idx="23">
                  <c:v>26.344444444444449</c:v>
                </c:pt>
                <c:pt idx="24">
                  <c:v>27.733333333333039</c:v>
                </c:pt>
                <c:pt idx="25">
                  <c:v>29.12222222222222</c:v>
                </c:pt>
                <c:pt idx="26">
                  <c:v>30.51111111111112</c:v>
                </c:pt>
                <c:pt idx="27">
                  <c:v>31.900000000000009</c:v>
                </c:pt>
                <c:pt idx="28">
                  <c:v>33.288888888888899</c:v>
                </c:pt>
                <c:pt idx="29">
                  <c:v>34.677777777777777</c:v>
                </c:pt>
                <c:pt idx="30">
                  <c:v>36.06666666666618</c:v>
                </c:pt>
                <c:pt idx="31">
                  <c:v>37.455555555555549</c:v>
                </c:pt>
                <c:pt idx="32">
                  <c:v>38.844444444443958</c:v>
                </c:pt>
                <c:pt idx="33">
                  <c:v>40.23333333333332</c:v>
                </c:pt>
                <c:pt idx="34">
                  <c:v>41.622222222222199</c:v>
                </c:pt>
                <c:pt idx="35">
                  <c:v>43.011111111111099</c:v>
                </c:pt>
                <c:pt idx="36">
                  <c:v>44.39999999999997</c:v>
                </c:pt>
                <c:pt idx="37">
                  <c:v>45.788888888888863</c:v>
                </c:pt>
                <c:pt idx="38">
                  <c:v>47.177777777777749</c:v>
                </c:pt>
                <c:pt idx="39">
                  <c:v>48.566666666666158</c:v>
                </c:pt>
                <c:pt idx="40">
                  <c:v>49.95555555555552</c:v>
                </c:pt>
                <c:pt idx="41">
                  <c:v>51.344444444443937</c:v>
                </c:pt>
                <c:pt idx="42">
                  <c:v>52.733333333333299</c:v>
                </c:pt>
                <c:pt idx="43">
                  <c:v>54.12222222222217</c:v>
                </c:pt>
                <c:pt idx="44">
                  <c:v>55.511111111111063</c:v>
                </c:pt>
                <c:pt idx="45">
                  <c:v>56.899999999999942</c:v>
                </c:pt>
                <c:pt idx="46">
                  <c:v>58.288888888888827</c:v>
                </c:pt>
                <c:pt idx="47">
                  <c:v>59.67777777777772</c:v>
                </c:pt>
                <c:pt idx="48">
                  <c:v>61.066666666666137</c:v>
                </c:pt>
                <c:pt idx="49">
                  <c:v>62.455555555555499</c:v>
                </c:pt>
                <c:pt idx="50">
                  <c:v>63.844444444443923</c:v>
                </c:pt>
                <c:pt idx="51">
                  <c:v>65.233333333333249</c:v>
                </c:pt>
                <c:pt idx="52">
                  <c:v>66.622222222222149</c:v>
                </c:pt>
                <c:pt idx="53">
                  <c:v>68.011111111111035</c:v>
                </c:pt>
                <c:pt idx="54">
                  <c:v>69.39999999999992</c:v>
                </c:pt>
                <c:pt idx="55">
                  <c:v>70.788888888888152</c:v>
                </c:pt>
                <c:pt idx="56">
                  <c:v>72.177777777777052</c:v>
                </c:pt>
                <c:pt idx="57">
                  <c:v>73.566666666666563</c:v>
                </c:pt>
                <c:pt idx="58">
                  <c:v>74.955555555555449</c:v>
                </c:pt>
                <c:pt idx="59">
                  <c:v>76.344444444444335</c:v>
                </c:pt>
                <c:pt idx="60">
                  <c:v>77.733333333333206</c:v>
                </c:pt>
                <c:pt idx="61">
                  <c:v>-97.266666666666765</c:v>
                </c:pt>
                <c:pt idx="62">
                  <c:v>-95.877777777777354</c:v>
                </c:pt>
                <c:pt idx="63">
                  <c:v>-94.488888888888454</c:v>
                </c:pt>
                <c:pt idx="64">
                  <c:v>-93.100000000000108</c:v>
                </c:pt>
                <c:pt idx="65">
                  <c:v>-91.711111111111222</c:v>
                </c:pt>
                <c:pt idx="66">
                  <c:v>-90.322222222222337</c:v>
                </c:pt>
                <c:pt idx="67">
                  <c:v>-88.933333333333451</c:v>
                </c:pt>
                <c:pt idx="68">
                  <c:v>-87.544444444444565</c:v>
                </c:pt>
                <c:pt idx="69">
                  <c:v>-86.155555555555154</c:v>
                </c:pt>
                <c:pt idx="70">
                  <c:v>-84.766666666666794</c:v>
                </c:pt>
                <c:pt idx="71">
                  <c:v>-83.377777777777368</c:v>
                </c:pt>
                <c:pt idx="72">
                  <c:v>-81.988888888888468</c:v>
                </c:pt>
                <c:pt idx="73">
                  <c:v>-80.600000000000136</c:v>
                </c:pt>
                <c:pt idx="74">
                  <c:v>-79.211111111111265</c:v>
                </c:pt>
                <c:pt idx="75">
                  <c:v>-77.822222222222351</c:v>
                </c:pt>
                <c:pt idx="76">
                  <c:v>-76.433333333333479</c:v>
                </c:pt>
                <c:pt idx="77">
                  <c:v>-75.044444444444594</c:v>
                </c:pt>
                <c:pt idx="78">
                  <c:v>-73.655555555555168</c:v>
                </c:pt>
                <c:pt idx="79">
                  <c:v>-72.266666666666822</c:v>
                </c:pt>
                <c:pt idx="80">
                  <c:v>-70.877777777777382</c:v>
                </c:pt>
                <c:pt idx="81">
                  <c:v>-69.488888888888496</c:v>
                </c:pt>
                <c:pt idx="82">
                  <c:v>-68.100000000000151</c:v>
                </c:pt>
                <c:pt idx="83">
                  <c:v>-66.711111111111265</c:v>
                </c:pt>
                <c:pt idx="84">
                  <c:v>-65.322222222222379</c:v>
                </c:pt>
                <c:pt idx="85">
                  <c:v>-63.933333333333508</c:v>
                </c:pt>
                <c:pt idx="86">
                  <c:v>-62.54444444444426</c:v>
                </c:pt>
                <c:pt idx="87">
                  <c:v>-61.155555555555729</c:v>
                </c:pt>
                <c:pt idx="88">
                  <c:v>-59.766666666666843</c:v>
                </c:pt>
                <c:pt idx="89">
                  <c:v>-58.377777777777943</c:v>
                </c:pt>
                <c:pt idx="90">
                  <c:v>-56.988888888889079</c:v>
                </c:pt>
                <c:pt idx="91">
                  <c:v>-55.6000000000002</c:v>
                </c:pt>
                <c:pt idx="92">
                  <c:v>-54.211111111111308</c:v>
                </c:pt>
                <c:pt idx="93">
                  <c:v>-52.822222222222422</c:v>
                </c:pt>
                <c:pt idx="94">
                  <c:v>-51.433333333333543</c:v>
                </c:pt>
                <c:pt idx="95">
                  <c:v>-50.044444444444281</c:v>
                </c:pt>
                <c:pt idx="96">
                  <c:v>-48.655555555555758</c:v>
                </c:pt>
                <c:pt idx="97">
                  <c:v>-47.266666666666843</c:v>
                </c:pt>
                <c:pt idx="98">
                  <c:v>-45.877777777777993</c:v>
                </c:pt>
                <c:pt idx="99">
                  <c:v>-44.488888888889107</c:v>
                </c:pt>
                <c:pt idx="100">
                  <c:v>-43.100000000000222</c:v>
                </c:pt>
                <c:pt idx="101">
                  <c:v>-41.711111111111343</c:v>
                </c:pt>
                <c:pt idx="102">
                  <c:v>-40.32222222222245</c:v>
                </c:pt>
                <c:pt idx="103">
                  <c:v>-38.933333333333557</c:v>
                </c:pt>
                <c:pt idx="104">
                  <c:v>-37.544444444444288</c:v>
                </c:pt>
                <c:pt idx="105">
                  <c:v>-36.1555555555558</c:v>
                </c:pt>
                <c:pt idx="106">
                  <c:v>-34.766666666666893</c:v>
                </c:pt>
                <c:pt idx="107">
                  <c:v>-33.377777777777993</c:v>
                </c:pt>
                <c:pt idx="108">
                  <c:v>-31.988888888889129</c:v>
                </c:pt>
                <c:pt idx="109">
                  <c:v>-30.600000000000239</c:v>
                </c:pt>
                <c:pt idx="110">
                  <c:v>-29.21111111111135</c:v>
                </c:pt>
                <c:pt idx="111">
                  <c:v>-27.822222222222461</c:v>
                </c:pt>
                <c:pt idx="112">
                  <c:v>-26.433333333333579</c:v>
                </c:pt>
                <c:pt idx="113">
                  <c:v>-25.044444444444689</c:v>
                </c:pt>
                <c:pt idx="114">
                  <c:v>-23.6555555555558</c:v>
                </c:pt>
                <c:pt idx="115">
                  <c:v>-22.266666666666911</c:v>
                </c:pt>
                <c:pt idx="116">
                  <c:v>-20.877777777778022</c:v>
                </c:pt>
                <c:pt idx="117">
                  <c:v>-19.488888888889129</c:v>
                </c:pt>
                <c:pt idx="118">
                  <c:v>-18.100000000000239</c:v>
                </c:pt>
                <c:pt idx="119">
                  <c:v>-16.71111111111135</c:v>
                </c:pt>
                <c:pt idx="120">
                  <c:v>-15.322222222222461</c:v>
                </c:pt>
                <c:pt idx="121">
                  <c:v>-13.93333333333357</c:v>
                </c:pt>
                <c:pt idx="122">
                  <c:v>-12.544444444444681</c:v>
                </c:pt>
                <c:pt idx="123">
                  <c:v>-11.1555555555558</c:v>
                </c:pt>
                <c:pt idx="124">
                  <c:v>-9.7666666666669109</c:v>
                </c:pt>
                <c:pt idx="125">
                  <c:v>-8.3777777777780145</c:v>
                </c:pt>
                <c:pt idx="126">
                  <c:v>-6.9888888888891261</c:v>
                </c:pt>
                <c:pt idx="127">
                  <c:v>-5.6000000000002359</c:v>
                </c:pt>
                <c:pt idx="128">
                  <c:v>-4.2111111111113457</c:v>
                </c:pt>
                <c:pt idx="129">
                  <c:v>-2.8222222222224582</c:v>
                </c:pt>
                <c:pt idx="130">
                  <c:v>-1.4333333333335689</c:v>
                </c:pt>
                <c:pt idx="131">
                  <c:v>-4.4444444444680098E-2</c:v>
                </c:pt>
                <c:pt idx="132">
                  <c:v>1.3444444444442101</c:v>
                </c:pt>
                <c:pt idx="133">
                  <c:v>2.733333333333098</c:v>
                </c:pt>
                <c:pt idx="134">
                  <c:v>4.1222222222219864</c:v>
                </c:pt>
                <c:pt idx="135">
                  <c:v>5.5111111111108739</c:v>
                </c:pt>
                <c:pt idx="136">
                  <c:v>6.8999999999997641</c:v>
                </c:pt>
                <c:pt idx="137">
                  <c:v>8.2888888888886534</c:v>
                </c:pt>
                <c:pt idx="138">
                  <c:v>9.6777777777775427</c:v>
                </c:pt>
                <c:pt idx="139">
                  <c:v>11.06666666666643</c:v>
                </c:pt>
                <c:pt idx="140">
                  <c:v>12.455555555555319</c:v>
                </c:pt>
                <c:pt idx="141">
                  <c:v>13.844444444444211</c:v>
                </c:pt>
                <c:pt idx="142">
                  <c:v>15.2333333333331</c:v>
                </c:pt>
                <c:pt idx="143">
                  <c:v>16.622222222221879</c:v>
                </c:pt>
                <c:pt idx="144">
                  <c:v>18.011111111110878</c:v>
                </c:pt>
                <c:pt idx="145">
                  <c:v>19.399999999999771</c:v>
                </c:pt>
                <c:pt idx="146">
                  <c:v>20.78888888888866</c:v>
                </c:pt>
                <c:pt idx="147">
                  <c:v>22.17777777777755</c:v>
                </c:pt>
                <c:pt idx="148">
                  <c:v>23.566666666666439</c:v>
                </c:pt>
                <c:pt idx="149">
                  <c:v>24.955555555555321</c:v>
                </c:pt>
                <c:pt idx="150">
                  <c:v>26.344444444444211</c:v>
                </c:pt>
                <c:pt idx="151">
                  <c:v>27.733333333332979</c:v>
                </c:pt>
                <c:pt idx="152">
                  <c:v>29.122222222221879</c:v>
                </c:pt>
                <c:pt idx="153">
                  <c:v>30.511111111110878</c:v>
                </c:pt>
                <c:pt idx="154">
                  <c:v>31.899999999999771</c:v>
                </c:pt>
                <c:pt idx="155">
                  <c:v>33.288888888888657</c:v>
                </c:pt>
                <c:pt idx="156">
                  <c:v>34.677777777777543</c:v>
                </c:pt>
                <c:pt idx="157">
                  <c:v>36.066666666666009</c:v>
                </c:pt>
                <c:pt idx="158">
                  <c:v>37.455555555555307</c:v>
                </c:pt>
                <c:pt idx="159">
                  <c:v>38.844444444443788</c:v>
                </c:pt>
                <c:pt idx="160">
                  <c:v>40.233333333333078</c:v>
                </c:pt>
                <c:pt idx="161">
                  <c:v>41.622222222222</c:v>
                </c:pt>
                <c:pt idx="162">
                  <c:v>43.011111111110857</c:v>
                </c:pt>
                <c:pt idx="163">
                  <c:v>44.399999999999743</c:v>
                </c:pt>
                <c:pt idx="164">
                  <c:v>45.788888888888629</c:v>
                </c:pt>
                <c:pt idx="165">
                  <c:v>47.177777777777493</c:v>
                </c:pt>
                <c:pt idx="166">
                  <c:v>48.566666666665988</c:v>
                </c:pt>
                <c:pt idx="167">
                  <c:v>49.9555555555553</c:v>
                </c:pt>
                <c:pt idx="168">
                  <c:v>51.344444444443774</c:v>
                </c:pt>
                <c:pt idx="169">
                  <c:v>52.73333333333305</c:v>
                </c:pt>
                <c:pt idx="170">
                  <c:v>54.122222222222</c:v>
                </c:pt>
                <c:pt idx="171">
                  <c:v>55.511111111110829</c:v>
                </c:pt>
                <c:pt idx="172">
                  <c:v>56.899999999999707</c:v>
                </c:pt>
                <c:pt idx="173">
                  <c:v>58.2888888888886</c:v>
                </c:pt>
                <c:pt idx="174">
                  <c:v>59.677777777777493</c:v>
                </c:pt>
                <c:pt idx="175">
                  <c:v>61.066666666665988</c:v>
                </c:pt>
                <c:pt idx="176">
                  <c:v>62.455555555555257</c:v>
                </c:pt>
                <c:pt idx="177">
                  <c:v>63.844444444443752</c:v>
                </c:pt>
                <c:pt idx="178">
                  <c:v>65.233333333333036</c:v>
                </c:pt>
                <c:pt idx="179">
                  <c:v>66.622222222221339</c:v>
                </c:pt>
                <c:pt idx="180">
                  <c:v>68.011111111110793</c:v>
                </c:pt>
                <c:pt idx="181">
                  <c:v>69.399999999999693</c:v>
                </c:pt>
                <c:pt idx="182">
                  <c:v>70.788888888887996</c:v>
                </c:pt>
                <c:pt idx="183">
                  <c:v>72.177777777776825</c:v>
                </c:pt>
                <c:pt idx="184">
                  <c:v>73.566666666666364</c:v>
                </c:pt>
                <c:pt idx="185">
                  <c:v>74.955555555555236</c:v>
                </c:pt>
                <c:pt idx="186">
                  <c:v>76.344444444444122</c:v>
                </c:pt>
                <c:pt idx="187">
                  <c:v>77.733333333333007</c:v>
                </c:pt>
                <c:pt idx="188">
                  <c:v>79.122222222221325</c:v>
                </c:pt>
                <c:pt idx="189">
                  <c:v>80.511111111110765</c:v>
                </c:pt>
                <c:pt idx="190">
                  <c:v>81.899999999999665</c:v>
                </c:pt>
                <c:pt idx="191">
                  <c:v>83.288888888887996</c:v>
                </c:pt>
                <c:pt idx="192">
                  <c:v>84.677777777776726</c:v>
                </c:pt>
                <c:pt idx="193">
                  <c:v>86.066666666666322</c:v>
                </c:pt>
                <c:pt idx="194">
                  <c:v>87.455555555555208</c:v>
                </c:pt>
                <c:pt idx="195">
                  <c:v>88.844444444444093</c:v>
                </c:pt>
                <c:pt idx="196">
                  <c:v>90.233333333332979</c:v>
                </c:pt>
                <c:pt idx="197">
                  <c:v>91.622222222221296</c:v>
                </c:pt>
                <c:pt idx="198">
                  <c:v>93.011111111110765</c:v>
                </c:pt>
                <c:pt idx="199">
                  <c:v>94.399999999999636</c:v>
                </c:pt>
                <c:pt idx="200">
                  <c:v>95.788888888887953</c:v>
                </c:pt>
                <c:pt idx="201">
                  <c:v>97.177777777776768</c:v>
                </c:pt>
                <c:pt idx="202">
                  <c:v>-77.822222222222578</c:v>
                </c:pt>
                <c:pt idx="203">
                  <c:v>-76.433333333333707</c:v>
                </c:pt>
                <c:pt idx="204">
                  <c:v>-75.044444444444821</c:v>
                </c:pt>
                <c:pt idx="205">
                  <c:v>-73.655555555555324</c:v>
                </c:pt>
                <c:pt idx="206">
                  <c:v>-72.266666666667106</c:v>
                </c:pt>
                <c:pt idx="207">
                  <c:v>-70.877777777777538</c:v>
                </c:pt>
                <c:pt idx="208">
                  <c:v>-69.488888888888653</c:v>
                </c:pt>
                <c:pt idx="209">
                  <c:v>-68.100000000000378</c:v>
                </c:pt>
                <c:pt idx="210">
                  <c:v>-66.711111111111506</c:v>
                </c:pt>
                <c:pt idx="211">
                  <c:v>-65.322222222222607</c:v>
                </c:pt>
                <c:pt idx="212">
                  <c:v>-63.933333333333728</c:v>
                </c:pt>
                <c:pt idx="213">
                  <c:v>-62.544444444444842</c:v>
                </c:pt>
                <c:pt idx="214">
                  <c:v>-61.155555555555956</c:v>
                </c:pt>
                <c:pt idx="215">
                  <c:v>-59.766666666667042</c:v>
                </c:pt>
                <c:pt idx="216">
                  <c:v>-58.377777777778142</c:v>
                </c:pt>
                <c:pt idx="217">
                  <c:v>-56.988888888889313</c:v>
                </c:pt>
                <c:pt idx="218">
                  <c:v>-55.600000000000421</c:v>
                </c:pt>
                <c:pt idx="219">
                  <c:v>-54.211111111111528</c:v>
                </c:pt>
                <c:pt idx="220">
                  <c:v>-52.822222222222649</c:v>
                </c:pt>
                <c:pt idx="221">
                  <c:v>-51.433333333333763</c:v>
                </c:pt>
                <c:pt idx="222">
                  <c:v>-50.044444444444842</c:v>
                </c:pt>
                <c:pt idx="223">
                  <c:v>-48.655555555555999</c:v>
                </c:pt>
                <c:pt idx="224">
                  <c:v>-47.266666666667042</c:v>
                </c:pt>
                <c:pt idx="225">
                  <c:v>-45.877777777778142</c:v>
                </c:pt>
                <c:pt idx="226">
                  <c:v>-44.488888888889328</c:v>
                </c:pt>
                <c:pt idx="227">
                  <c:v>-43.100000000000449</c:v>
                </c:pt>
                <c:pt idx="228">
                  <c:v>-41.711111111111563</c:v>
                </c:pt>
                <c:pt idx="229">
                  <c:v>-40.322222222222678</c:v>
                </c:pt>
                <c:pt idx="230">
                  <c:v>-38.933333333333799</c:v>
                </c:pt>
                <c:pt idx="231">
                  <c:v>-37.544444444444842</c:v>
                </c:pt>
                <c:pt idx="232">
                  <c:v>-36.15555555555602</c:v>
                </c:pt>
                <c:pt idx="233">
                  <c:v>-34.766666666667042</c:v>
                </c:pt>
                <c:pt idx="234">
                  <c:v>-33.377777777778142</c:v>
                </c:pt>
                <c:pt idx="235">
                  <c:v>-31.98888888888936</c:v>
                </c:pt>
                <c:pt idx="236">
                  <c:v>-30.60000000000047</c:v>
                </c:pt>
                <c:pt idx="237">
                  <c:v>-29.211111111111581</c:v>
                </c:pt>
                <c:pt idx="238">
                  <c:v>-27.822222222222681</c:v>
                </c:pt>
                <c:pt idx="239">
                  <c:v>-26.433333333333579</c:v>
                </c:pt>
                <c:pt idx="240">
                  <c:v>-25.04444444444491</c:v>
                </c:pt>
                <c:pt idx="241">
                  <c:v>-23.65555555555602</c:v>
                </c:pt>
                <c:pt idx="242">
                  <c:v>-22.26666666666712</c:v>
                </c:pt>
                <c:pt idx="243">
                  <c:v>-20.877777777778249</c:v>
                </c:pt>
                <c:pt idx="244">
                  <c:v>-19.48888888888936</c:v>
                </c:pt>
                <c:pt idx="245">
                  <c:v>-18.10000000000047</c:v>
                </c:pt>
                <c:pt idx="246">
                  <c:v>-16.711111111111581</c:v>
                </c:pt>
                <c:pt idx="247">
                  <c:v>-15.322222222222701</c:v>
                </c:pt>
                <c:pt idx="248">
                  <c:v>-13.933333333333801</c:v>
                </c:pt>
                <c:pt idx="249">
                  <c:v>-12.54444444444491</c:v>
                </c:pt>
                <c:pt idx="250">
                  <c:v>-11.15555555555602</c:v>
                </c:pt>
                <c:pt idx="251">
                  <c:v>-9.7666666666671293</c:v>
                </c:pt>
                <c:pt idx="252">
                  <c:v>-8.3777777777782401</c:v>
                </c:pt>
                <c:pt idx="253">
                  <c:v>-6.9888888888893526</c:v>
                </c:pt>
                <c:pt idx="254">
                  <c:v>-5.6000000000004606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801-47EE-A6B6-9A0BE40AB9A7}"/>
            </c:ext>
          </c:extLst>
        </c:ser>
        <c:ser>
          <c:idx val="3"/>
          <c:order val="2"/>
          <c:tx>
            <c:v>4-Person</c:v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'Longitudinal Shear &amp; Moment'!$X$9:$X$265</c:f>
              <c:numCache>
                <c:formatCode>General</c:formatCode>
                <c:ptCount val="25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60</c:v>
                </c:pt>
                <c:pt idx="62">
                  <c:v>61</c:v>
                </c:pt>
                <c:pt idx="63">
                  <c:v>62</c:v>
                </c:pt>
                <c:pt idx="64">
                  <c:v>63</c:v>
                </c:pt>
                <c:pt idx="65">
                  <c:v>64</c:v>
                </c:pt>
                <c:pt idx="66">
                  <c:v>65</c:v>
                </c:pt>
                <c:pt idx="67">
                  <c:v>66</c:v>
                </c:pt>
                <c:pt idx="68">
                  <c:v>67</c:v>
                </c:pt>
                <c:pt idx="69">
                  <c:v>68</c:v>
                </c:pt>
                <c:pt idx="70">
                  <c:v>69</c:v>
                </c:pt>
                <c:pt idx="71">
                  <c:v>70</c:v>
                </c:pt>
                <c:pt idx="72">
                  <c:v>71</c:v>
                </c:pt>
                <c:pt idx="73">
                  <c:v>72</c:v>
                </c:pt>
                <c:pt idx="74">
                  <c:v>73</c:v>
                </c:pt>
                <c:pt idx="75">
                  <c:v>74</c:v>
                </c:pt>
                <c:pt idx="76">
                  <c:v>75</c:v>
                </c:pt>
                <c:pt idx="77">
                  <c:v>76</c:v>
                </c:pt>
                <c:pt idx="78">
                  <c:v>77</c:v>
                </c:pt>
                <c:pt idx="79">
                  <c:v>78</c:v>
                </c:pt>
                <c:pt idx="80">
                  <c:v>79</c:v>
                </c:pt>
                <c:pt idx="81">
                  <c:v>80</c:v>
                </c:pt>
                <c:pt idx="82">
                  <c:v>81</c:v>
                </c:pt>
                <c:pt idx="83">
                  <c:v>82</c:v>
                </c:pt>
                <c:pt idx="84">
                  <c:v>83</c:v>
                </c:pt>
                <c:pt idx="85">
                  <c:v>84</c:v>
                </c:pt>
                <c:pt idx="86">
                  <c:v>85</c:v>
                </c:pt>
                <c:pt idx="87">
                  <c:v>86</c:v>
                </c:pt>
                <c:pt idx="88">
                  <c:v>87</c:v>
                </c:pt>
                <c:pt idx="89">
                  <c:v>88</c:v>
                </c:pt>
                <c:pt idx="90">
                  <c:v>89</c:v>
                </c:pt>
                <c:pt idx="91">
                  <c:v>90</c:v>
                </c:pt>
                <c:pt idx="92">
                  <c:v>91</c:v>
                </c:pt>
                <c:pt idx="93">
                  <c:v>92</c:v>
                </c:pt>
                <c:pt idx="94">
                  <c:v>93</c:v>
                </c:pt>
                <c:pt idx="95">
                  <c:v>94</c:v>
                </c:pt>
                <c:pt idx="96">
                  <c:v>95</c:v>
                </c:pt>
                <c:pt idx="97">
                  <c:v>96</c:v>
                </c:pt>
                <c:pt idx="98">
                  <c:v>97</c:v>
                </c:pt>
                <c:pt idx="99">
                  <c:v>98</c:v>
                </c:pt>
                <c:pt idx="100">
                  <c:v>99</c:v>
                </c:pt>
                <c:pt idx="101">
                  <c:v>100</c:v>
                </c:pt>
                <c:pt idx="102">
                  <c:v>101</c:v>
                </c:pt>
                <c:pt idx="103">
                  <c:v>102</c:v>
                </c:pt>
                <c:pt idx="104">
                  <c:v>103</c:v>
                </c:pt>
                <c:pt idx="105">
                  <c:v>104</c:v>
                </c:pt>
                <c:pt idx="106">
                  <c:v>105</c:v>
                </c:pt>
                <c:pt idx="107">
                  <c:v>106</c:v>
                </c:pt>
                <c:pt idx="108">
                  <c:v>107</c:v>
                </c:pt>
                <c:pt idx="109">
                  <c:v>107</c:v>
                </c:pt>
                <c:pt idx="110">
                  <c:v>108</c:v>
                </c:pt>
                <c:pt idx="111">
                  <c:v>109</c:v>
                </c:pt>
                <c:pt idx="112">
                  <c:v>110</c:v>
                </c:pt>
                <c:pt idx="113">
                  <c:v>111</c:v>
                </c:pt>
                <c:pt idx="114">
                  <c:v>112</c:v>
                </c:pt>
                <c:pt idx="115">
                  <c:v>113</c:v>
                </c:pt>
                <c:pt idx="116">
                  <c:v>114</c:v>
                </c:pt>
                <c:pt idx="117">
                  <c:v>115</c:v>
                </c:pt>
                <c:pt idx="118">
                  <c:v>116</c:v>
                </c:pt>
                <c:pt idx="119">
                  <c:v>117</c:v>
                </c:pt>
                <c:pt idx="120">
                  <c:v>118</c:v>
                </c:pt>
                <c:pt idx="121">
                  <c:v>119</c:v>
                </c:pt>
                <c:pt idx="122">
                  <c:v>120</c:v>
                </c:pt>
                <c:pt idx="123">
                  <c:v>121</c:v>
                </c:pt>
                <c:pt idx="124">
                  <c:v>122</c:v>
                </c:pt>
                <c:pt idx="125">
                  <c:v>123</c:v>
                </c:pt>
                <c:pt idx="126">
                  <c:v>124</c:v>
                </c:pt>
                <c:pt idx="127">
                  <c:v>125</c:v>
                </c:pt>
                <c:pt idx="128">
                  <c:v>126</c:v>
                </c:pt>
                <c:pt idx="129">
                  <c:v>127</c:v>
                </c:pt>
                <c:pt idx="130">
                  <c:v>128</c:v>
                </c:pt>
                <c:pt idx="131">
                  <c:v>129</c:v>
                </c:pt>
                <c:pt idx="132">
                  <c:v>130</c:v>
                </c:pt>
                <c:pt idx="133">
                  <c:v>131</c:v>
                </c:pt>
                <c:pt idx="134">
                  <c:v>132</c:v>
                </c:pt>
                <c:pt idx="135">
                  <c:v>133</c:v>
                </c:pt>
                <c:pt idx="136">
                  <c:v>134</c:v>
                </c:pt>
                <c:pt idx="137">
                  <c:v>135</c:v>
                </c:pt>
                <c:pt idx="138">
                  <c:v>136</c:v>
                </c:pt>
                <c:pt idx="139">
                  <c:v>137</c:v>
                </c:pt>
                <c:pt idx="140">
                  <c:v>138</c:v>
                </c:pt>
                <c:pt idx="141">
                  <c:v>139</c:v>
                </c:pt>
                <c:pt idx="142">
                  <c:v>140</c:v>
                </c:pt>
                <c:pt idx="143">
                  <c:v>141</c:v>
                </c:pt>
                <c:pt idx="144">
                  <c:v>142</c:v>
                </c:pt>
                <c:pt idx="145">
                  <c:v>143</c:v>
                </c:pt>
                <c:pt idx="146">
                  <c:v>144</c:v>
                </c:pt>
                <c:pt idx="147">
                  <c:v>145</c:v>
                </c:pt>
                <c:pt idx="148">
                  <c:v>146</c:v>
                </c:pt>
                <c:pt idx="149">
                  <c:v>147</c:v>
                </c:pt>
                <c:pt idx="150">
                  <c:v>148</c:v>
                </c:pt>
                <c:pt idx="151">
                  <c:v>149</c:v>
                </c:pt>
                <c:pt idx="152">
                  <c:v>150</c:v>
                </c:pt>
                <c:pt idx="153">
                  <c:v>151</c:v>
                </c:pt>
                <c:pt idx="154">
                  <c:v>152</c:v>
                </c:pt>
                <c:pt idx="155">
                  <c:v>153</c:v>
                </c:pt>
                <c:pt idx="156">
                  <c:v>154</c:v>
                </c:pt>
                <c:pt idx="157">
                  <c:v>154</c:v>
                </c:pt>
                <c:pt idx="158">
                  <c:v>155</c:v>
                </c:pt>
                <c:pt idx="159">
                  <c:v>156</c:v>
                </c:pt>
                <c:pt idx="160">
                  <c:v>157</c:v>
                </c:pt>
                <c:pt idx="161">
                  <c:v>158</c:v>
                </c:pt>
                <c:pt idx="162">
                  <c:v>159</c:v>
                </c:pt>
                <c:pt idx="163">
                  <c:v>160</c:v>
                </c:pt>
                <c:pt idx="164">
                  <c:v>161</c:v>
                </c:pt>
                <c:pt idx="165">
                  <c:v>162</c:v>
                </c:pt>
                <c:pt idx="166">
                  <c:v>163</c:v>
                </c:pt>
                <c:pt idx="167">
                  <c:v>164</c:v>
                </c:pt>
                <c:pt idx="168">
                  <c:v>165</c:v>
                </c:pt>
                <c:pt idx="169">
                  <c:v>166</c:v>
                </c:pt>
                <c:pt idx="170">
                  <c:v>167</c:v>
                </c:pt>
                <c:pt idx="171">
                  <c:v>168</c:v>
                </c:pt>
                <c:pt idx="172">
                  <c:v>169</c:v>
                </c:pt>
                <c:pt idx="173">
                  <c:v>170</c:v>
                </c:pt>
                <c:pt idx="174">
                  <c:v>171</c:v>
                </c:pt>
                <c:pt idx="175">
                  <c:v>172</c:v>
                </c:pt>
                <c:pt idx="176">
                  <c:v>173</c:v>
                </c:pt>
                <c:pt idx="177">
                  <c:v>174</c:v>
                </c:pt>
                <c:pt idx="178">
                  <c:v>175</c:v>
                </c:pt>
                <c:pt idx="179">
                  <c:v>176</c:v>
                </c:pt>
                <c:pt idx="180">
                  <c:v>177</c:v>
                </c:pt>
                <c:pt idx="181">
                  <c:v>178</c:v>
                </c:pt>
                <c:pt idx="182">
                  <c:v>179</c:v>
                </c:pt>
                <c:pt idx="183">
                  <c:v>180</c:v>
                </c:pt>
                <c:pt idx="184">
                  <c:v>181</c:v>
                </c:pt>
                <c:pt idx="185">
                  <c:v>182</c:v>
                </c:pt>
                <c:pt idx="186">
                  <c:v>183</c:v>
                </c:pt>
                <c:pt idx="187">
                  <c:v>184</c:v>
                </c:pt>
                <c:pt idx="188">
                  <c:v>185</c:v>
                </c:pt>
                <c:pt idx="189">
                  <c:v>186</c:v>
                </c:pt>
                <c:pt idx="190">
                  <c:v>187</c:v>
                </c:pt>
                <c:pt idx="191">
                  <c:v>188</c:v>
                </c:pt>
                <c:pt idx="192">
                  <c:v>189</c:v>
                </c:pt>
                <c:pt idx="193">
                  <c:v>190</c:v>
                </c:pt>
                <c:pt idx="194">
                  <c:v>191</c:v>
                </c:pt>
                <c:pt idx="195">
                  <c:v>192</c:v>
                </c:pt>
                <c:pt idx="196">
                  <c:v>193</c:v>
                </c:pt>
                <c:pt idx="197">
                  <c:v>194</c:v>
                </c:pt>
                <c:pt idx="198">
                  <c:v>195</c:v>
                </c:pt>
                <c:pt idx="199">
                  <c:v>196</c:v>
                </c:pt>
                <c:pt idx="200">
                  <c:v>197</c:v>
                </c:pt>
                <c:pt idx="201">
                  <c:v>198</c:v>
                </c:pt>
                <c:pt idx="202">
                  <c:v>199</c:v>
                </c:pt>
                <c:pt idx="203">
                  <c:v>200</c:v>
                </c:pt>
                <c:pt idx="204">
                  <c:v>200</c:v>
                </c:pt>
                <c:pt idx="205">
                  <c:v>201</c:v>
                </c:pt>
                <c:pt idx="206">
                  <c:v>202</c:v>
                </c:pt>
                <c:pt idx="207">
                  <c:v>203</c:v>
                </c:pt>
                <c:pt idx="208">
                  <c:v>204</c:v>
                </c:pt>
                <c:pt idx="209">
                  <c:v>205</c:v>
                </c:pt>
                <c:pt idx="210">
                  <c:v>206</c:v>
                </c:pt>
                <c:pt idx="211">
                  <c:v>207</c:v>
                </c:pt>
                <c:pt idx="212">
                  <c:v>208</c:v>
                </c:pt>
                <c:pt idx="213">
                  <c:v>209</c:v>
                </c:pt>
                <c:pt idx="214">
                  <c:v>210</c:v>
                </c:pt>
                <c:pt idx="215">
                  <c:v>211</c:v>
                </c:pt>
                <c:pt idx="216">
                  <c:v>212</c:v>
                </c:pt>
                <c:pt idx="217">
                  <c:v>213</c:v>
                </c:pt>
                <c:pt idx="218">
                  <c:v>214</c:v>
                </c:pt>
                <c:pt idx="219">
                  <c:v>215</c:v>
                </c:pt>
                <c:pt idx="220">
                  <c:v>216</c:v>
                </c:pt>
                <c:pt idx="221">
                  <c:v>217</c:v>
                </c:pt>
                <c:pt idx="222">
                  <c:v>218</c:v>
                </c:pt>
                <c:pt idx="223">
                  <c:v>219</c:v>
                </c:pt>
                <c:pt idx="224">
                  <c:v>220</c:v>
                </c:pt>
                <c:pt idx="225">
                  <c:v>221</c:v>
                </c:pt>
                <c:pt idx="226">
                  <c:v>222</c:v>
                </c:pt>
                <c:pt idx="227">
                  <c:v>223</c:v>
                </c:pt>
                <c:pt idx="228">
                  <c:v>224</c:v>
                </c:pt>
                <c:pt idx="229">
                  <c:v>225</c:v>
                </c:pt>
                <c:pt idx="230">
                  <c:v>226</c:v>
                </c:pt>
                <c:pt idx="231">
                  <c:v>227</c:v>
                </c:pt>
                <c:pt idx="232">
                  <c:v>228</c:v>
                </c:pt>
                <c:pt idx="233">
                  <c:v>229</c:v>
                </c:pt>
                <c:pt idx="234">
                  <c:v>230</c:v>
                </c:pt>
                <c:pt idx="235">
                  <c:v>231</c:v>
                </c:pt>
                <c:pt idx="236">
                  <c:v>232</c:v>
                </c:pt>
                <c:pt idx="237">
                  <c:v>233</c:v>
                </c:pt>
                <c:pt idx="238">
                  <c:v>234</c:v>
                </c:pt>
                <c:pt idx="239">
                  <c:v>235</c:v>
                </c:pt>
                <c:pt idx="240">
                  <c:v>236</c:v>
                </c:pt>
                <c:pt idx="241">
                  <c:v>237</c:v>
                </c:pt>
                <c:pt idx="242">
                  <c:v>238</c:v>
                </c:pt>
                <c:pt idx="243">
                  <c:v>239</c:v>
                </c:pt>
                <c:pt idx="244">
                  <c:v>240</c:v>
                </c:pt>
                <c:pt idx="245">
                  <c:v>241</c:v>
                </c:pt>
                <c:pt idx="246">
                  <c:v>242</c:v>
                </c:pt>
                <c:pt idx="247">
                  <c:v>243</c:v>
                </c:pt>
                <c:pt idx="248">
                  <c:v>244</c:v>
                </c:pt>
                <c:pt idx="249">
                  <c:v>245</c:v>
                </c:pt>
                <c:pt idx="250">
                  <c:v>246</c:v>
                </c:pt>
                <c:pt idx="251">
                  <c:v>247</c:v>
                </c:pt>
                <c:pt idx="252">
                  <c:v>248</c:v>
                </c:pt>
                <c:pt idx="253">
                  <c:v>249</c:v>
                </c:pt>
                <c:pt idx="254">
                  <c:v>250</c:v>
                </c:pt>
                <c:pt idx="255">
                  <c:v>251</c:v>
                </c:pt>
                <c:pt idx="256">
                  <c:v>252</c:v>
                </c:pt>
              </c:numCache>
            </c:numRef>
          </c:xVal>
          <c:yVal>
            <c:numRef>
              <c:f>'Longitudinal Shear &amp; Moment'!$Y$9:$Y$265</c:f>
              <c:numCache>
                <c:formatCode>General</c:formatCode>
                <c:ptCount val="257"/>
                <c:pt idx="0">
                  <c:v>-11.8</c:v>
                </c:pt>
                <c:pt idx="1">
                  <c:v>-9.0222222222222221</c:v>
                </c:pt>
                <c:pt idx="2">
                  <c:v>-6.2444444444444436</c:v>
                </c:pt>
                <c:pt idx="3">
                  <c:v>-3.466666666666665</c:v>
                </c:pt>
                <c:pt idx="4">
                  <c:v>-0.688888888888887</c:v>
                </c:pt>
                <c:pt idx="5">
                  <c:v>2.0888888888888908</c:v>
                </c:pt>
                <c:pt idx="6">
                  <c:v>4.8666666666666689</c:v>
                </c:pt>
                <c:pt idx="7">
                  <c:v>7.6444444444444457</c:v>
                </c:pt>
                <c:pt idx="8">
                  <c:v>10.42222222222223</c:v>
                </c:pt>
                <c:pt idx="9">
                  <c:v>13.2</c:v>
                </c:pt>
                <c:pt idx="10">
                  <c:v>15.97777777777778</c:v>
                </c:pt>
                <c:pt idx="11">
                  <c:v>18.75555555555556</c:v>
                </c:pt>
                <c:pt idx="12">
                  <c:v>21.533333333333179</c:v>
                </c:pt>
                <c:pt idx="13">
                  <c:v>24.311111111111121</c:v>
                </c:pt>
                <c:pt idx="14">
                  <c:v>27.088888888888899</c:v>
                </c:pt>
                <c:pt idx="15">
                  <c:v>29.866666666666671</c:v>
                </c:pt>
                <c:pt idx="16">
                  <c:v>32.644444444444147</c:v>
                </c:pt>
                <c:pt idx="17">
                  <c:v>35.422222222222231</c:v>
                </c:pt>
                <c:pt idx="18">
                  <c:v>38.20000000000001</c:v>
                </c:pt>
                <c:pt idx="19">
                  <c:v>40.977777777777789</c:v>
                </c:pt>
                <c:pt idx="20">
                  <c:v>43.755555555555567</c:v>
                </c:pt>
                <c:pt idx="21">
                  <c:v>46.533333333333339</c:v>
                </c:pt>
                <c:pt idx="22">
                  <c:v>49.311111111111117</c:v>
                </c:pt>
                <c:pt idx="23">
                  <c:v>52.088888888888903</c:v>
                </c:pt>
                <c:pt idx="24">
                  <c:v>54.866666666666141</c:v>
                </c:pt>
                <c:pt idx="25">
                  <c:v>57.644444444444161</c:v>
                </c:pt>
                <c:pt idx="26">
                  <c:v>60.422222222222238</c:v>
                </c:pt>
                <c:pt idx="27">
                  <c:v>63.200000000000017</c:v>
                </c:pt>
                <c:pt idx="28">
                  <c:v>65.977777777777746</c:v>
                </c:pt>
                <c:pt idx="29">
                  <c:v>68.755555555555546</c:v>
                </c:pt>
                <c:pt idx="30">
                  <c:v>71.533333333333246</c:v>
                </c:pt>
                <c:pt idx="31">
                  <c:v>74.311111111111103</c:v>
                </c:pt>
                <c:pt idx="32">
                  <c:v>77.088888888888135</c:v>
                </c:pt>
                <c:pt idx="33">
                  <c:v>79.866666666666646</c:v>
                </c:pt>
                <c:pt idx="34">
                  <c:v>82.644444444444403</c:v>
                </c:pt>
                <c:pt idx="35">
                  <c:v>85.422222222222175</c:v>
                </c:pt>
                <c:pt idx="36">
                  <c:v>88.19999999999996</c:v>
                </c:pt>
                <c:pt idx="37">
                  <c:v>90.977777777777646</c:v>
                </c:pt>
                <c:pt idx="38">
                  <c:v>93.755555555555446</c:v>
                </c:pt>
                <c:pt idx="39">
                  <c:v>96.533333333333246</c:v>
                </c:pt>
                <c:pt idx="40">
                  <c:v>99.311111111111046</c:v>
                </c:pt>
                <c:pt idx="41">
                  <c:v>102.0888888888888</c:v>
                </c:pt>
                <c:pt idx="42">
                  <c:v>104.8666666666666</c:v>
                </c:pt>
                <c:pt idx="43">
                  <c:v>107.6444444444444</c:v>
                </c:pt>
                <c:pt idx="44">
                  <c:v>110.4222222222221</c:v>
                </c:pt>
                <c:pt idx="45">
                  <c:v>113.2</c:v>
                </c:pt>
                <c:pt idx="46">
                  <c:v>115.9777777777777</c:v>
                </c:pt>
                <c:pt idx="47">
                  <c:v>118.7555555555554</c:v>
                </c:pt>
                <c:pt idx="48">
                  <c:v>121.5333333333332</c:v>
                </c:pt>
                <c:pt idx="49">
                  <c:v>124.311111111111</c:v>
                </c:pt>
                <c:pt idx="50">
                  <c:v>127.0888888888888</c:v>
                </c:pt>
                <c:pt idx="51">
                  <c:v>129.8666666666665</c:v>
                </c:pt>
                <c:pt idx="52">
                  <c:v>132.6444444444443</c:v>
                </c:pt>
                <c:pt idx="53">
                  <c:v>135.4222222222221</c:v>
                </c:pt>
                <c:pt idx="54">
                  <c:v>138.19999999999979</c:v>
                </c:pt>
                <c:pt idx="55">
                  <c:v>140.97777777777759</c:v>
                </c:pt>
                <c:pt idx="56">
                  <c:v>143.75555555555539</c:v>
                </c:pt>
                <c:pt idx="57">
                  <c:v>146.53333333333319</c:v>
                </c:pt>
                <c:pt idx="58">
                  <c:v>149.31111111111099</c:v>
                </c:pt>
                <c:pt idx="59">
                  <c:v>152.0888888888887</c:v>
                </c:pt>
                <c:pt idx="60">
                  <c:v>154.8666666666665</c:v>
                </c:pt>
                <c:pt idx="61">
                  <c:v>-20.133333333333521</c:v>
                </c:pt>
                <c:pt idx="62">
                  <c:v>-17.35555555555575</c:v>
                </c:pt>
                <c:pt idx="63">
                  <c:v>-14.577777777777969</c:v>
                </c:pt>
                <c:pt idx="64">
                  <c:v>-11.8000000000002</c:v>
                </c:pt>
                <c:pt idx="65">
                  <c:v>-9.0222222222224104</c:v>
                </c:pt>
                <c:pt idx="66">
                  <c:v>-6.244444444444631</c:v>
                </c:pt>
                <c:pt idx="67">
                  <c:v>-3.4666666666668542</c:v>
                </c:pt>
                <c:pt idx="68">
                  <c:v>-0.68888888888907596</c:v>
                </c:pt>
                <c:pt idx="69">
                  <c:v>2.0888888888887021</c:v>
                </c:pt>
                <c:pt idx="70">
                  <c:v>4.8666666666664646</c:v>
                </c:pt>
                <c:pt idx="71">
                  <c:v>7.6444444444442556</c:v>
                </c:pt>
                <c:pt idx="72">
                  <c:v>10.42222222222204</c:v>
                </c:pt>
                <c:pt idx="73">
                  <c:v>13.19999999999982</c:v>
                </c:pt>
                <c:pt idx="74">
                  <c:v>15.97777777777759</c:v>
                </c:pt>
                <c:pt idx="75">
                  <c:v>18.755555555555372</c:v>
                </c:pt>
                <c:pt idx="76">
                  <c:v>21.533333333333079</c:v>
                </c:pt>
                <c:pt idx="77">
                  <c:v>24.311111111110929</c:v>
                </c:pt>
                <c:pt idx="78">
                  <c:v>27.088888888888711</c:v>
                </c:pt>
                <c:pt idx="79">
                  <c:v>29.86666666666649</c:v>
                </c:pt>
                <c:pt idx="80">
                  <c:v>32.644444444443963</c:v>
                </c:pt>
                <c:pt idx="81">
                  <c:v>35.42222222222204</c:v>
                </c:pt>
                <c:pt idx="82">
                  <c:v>38.199999999999811</c:v>
                </c:pt>
                <c:pt idx="83">
                  <c:v>40.977777777777298</c:v>
                </c:pt>
                <c:pt idx="84">
                  <c:v>43.755555555555368</c:v>
                </c:pt>
                <c:pt idx="85">
                  <c:v>46.533333333333147</c:v>
                </c:pt>
                <c:pt idx="86">
                  <c:v>49.311111111110932</c:v>
                </c:pt>
                <c:pt idx="87">
                  <c:v>52.088888888888711</c:v>
                </c:pt>
                <c:pt idx="88">
                  <c:v>54.866666666665992</c:v>
                </c:pt>
                <c:pt idx="89">
                  <c:v>57.64444444444397</c:v>
                </c:pt>
                <c:pt idx="90">
                  <c:v>60.42222222222204</c:v>
                </c:pt>
                <c:pt idx="91">
                  <c:v>63.199999999999832</c:v>
                </c:pt>
                <c:pt idx="92">
                  <c:v>65.977777777777575</c:v>
                </c:pt>
                <c:pt idx="93">
                  <c:v>68.755555555555375</c:v>
                </c:pt>
                <c:pt idx="94">
                  <c:v>71.533333333333147</c:v>
                </c:pt>
                <c:pt idx="95">
                  <c:v>74.311111111110904</c:v>
                </c:pt>
                <c:pt idx="96">
                  <c:v>77.088888888887936</c:v>
                </c:pt>
                <c:pt idx="97">
                  <c:v>79.866666666666461</c:v>
                </c:pt>
                <c:pt idx="98">
                  <c:v>82.644444444444233</c:v>
                </c:pt>
                <c:pt idx="99">
                  <c:v>85.422222222222004</c:v>
                </c:pt>
                <c:pt idx="100">
                  <c:v>88.199999999999775</c:v>
                </c:pt>
                <c:pt idx="101">
                  <c:v>90.977777777777547</c:v>
                </c:pt>
                <c:pt idx="102">
                  <c:v>93.755555555555276</c:v>
                </c:pt>
                <c:pt idx="103">
                  <c:v>96.533333333333076</c:v>
                </c:pt>
                <c:pt idx="104">
                  <c:v>99.311111111110861</c:v>
                </c:pt>
                <c:pt idx="105">
                  <c:v>102.0888888888886</c:v>
                </c:pt>
                <c:pt idx="106">
                  <c:v>104.8666666666664</c:v>
                </c:pt>
                <c:pt idx="107">
                  <c:v>107.6444444444442</c:v>
                </c:pt>
                <c:pt idx="108">
                  <c:v>110.4222222222219</c:v>
                </c:pt>
                <c:pt idx="109">
                  <c:v>-64.577777777777598</c:v>
                </c:pt>
                <c:pt idx="110">
                  <c:v>-61.800000000000267</c:v>
                </c:pt>
                <c:pt idx="111">
                  <c:v>-59.022222222222503</c:v>
                </c:pt>
                <c:pt idx="112">
                  <c:v>-56.244444444444717</c:v>
                </c:pt>
                <c:pt idx="113">
                  <c:v>-53.466666666666612</c:v>
                </c:pt>
                <c:pt idx="114">
                  <c:v>-50.68888888888916</c:v>
                </c:pt>
                <c:pt idx="115">
                  <c:v>-47.911111111111367</c:v>
                </c:pt>
                <c:pt idx="116">
                  <c:v>-45.133333333333603</c:v>
                </c:pt>
                <c:pt idx="117">
                  <c:v>-42.355555555555817</c:v>
                </c:pt>
                <c:pt idx="118">
                  <c:v>-39.577777777778053</c:v>
                </c:pt>
                <c:pt idx="119">
                  <c:v>-36.800000000000267</c:v>
                </c:pt>
                <c:pt idx="120">
                  <c:v>-34.022222222222503</c:v>
                </c:pt>
                <c:pt idx="121">
                  <c:v>-31.24444444444471</c:v>
                </c:pt>
                <c:pt idx="122">
                  <c:v>-28.466666666666921</c:v>
                </c:pt>
                <c:pt idx="123">
                  <c:v>-25.688888888889149</c:v>
                </c:pt>
                <c:pt idx="124">
                  <c:v>-22.911111111111371</c:v>
                </c:pt>
                <c:pt idx="125">
                  <c:v>-20.133333333333599</c:v>
                </c:pt>
                <c:pt idx="126">
                  <c:v>-17.355555555555821</c:v>
                </c:pt>
                <c:pt idx="127">
                  <c:v>-14.57777777777804</c:v>
                </c:pt>
                <c:pt idx="128">
                  <c:v>-11.80000000000026</c:v>
                </c:pt>
                <c:pt idx="129">
                  <c:v>-9.0222222222224815</c:v>
                </c:pt>
                <c:pt idx="130">
                  <c:v>-6.2444444444447029</c:v>
                </c:pt>
                <c:pt idx="131">
                  <c:v>-3.4666666666669248</c:v>
                </c:pt>
                <c:pt idx="132">
                  <c:v>-0.68888888888914701</c:v>
                </c:pt>
                <c:pt idx="133">
                  <c:v>2.088888888888631</c:v>
                </c:pt>
                <c:pt idx="134">
                  <c:v>4.8666666666663936</c:v>
                </c:pt>
                <c:pt idx="135">
                  <c:v>7.6444444444441881</c:v>
                </c:pt>
                <c:pt idx="136">
                  <c:v>10.42222222222197</c:v>
                </c:pt>
                <c:pt idx="137">
                  <c:v>13.199999999999751</c:v>
                </c:pt>
                <c:pt idx="138">
                  <c:v>15.97777777777752</c:v>
                </c:pt>
                <c:pt idx="139">
                  <c:v>18.755555555555301</c:v>
                </c:pt>
                <c:pt idx="140">
                  <c:v>21.533333333333079</c:v>
                </c:pt>
                <c:pt idx="141">
                  <c:v>24.311111111110861</c:v>
                </c:pt>
                <c:pt idx="142">
                  <c:v>27.08888888888864</c:v>
                </c:pt>
                <c:pt idx="143">
                  <c:v>29.866666666666411</c:v>
                </c:pt>
                <c:pt idx="144">
                  <c:v>32.644444444443891</c:v>
                </c:pt>
                <c:pt idx="145">
                  <c:v>35.422222222221961</c:v>
                </c:pt>
                <c:pt idx="146">
                  <c:v>38.199999999999761</c:v>
                </c:pt>
                <c:pt idx="147">
                  <c:v>40.977777777777227</c:v>
                </c:pt>
                <c:pt idx="148">
                  <c:v>43.755555555555297</c:v>
                </c:pt>
                <c:pt idx="149">
                  <c:v>46.533333333333083</c:v>
                </c:pt>
                <c:pt idx="150">
                  <c:v>49.311111111110847</c:v>
                </c:pt>
                <c:pt idx="151">
                  <c:v>52.08888888888864</c:v>
                </c:pt>
                <c:pt idx="152">
                  <c:v>54.866666666665942</c:v>
                </c:pt>
                <c:pt idx="153">
                  <c:v>57.644444444443899</c:v>
                </c:pt>
                <c:pt idx="154">
                  <c:v>60.422222222221983</c:v>
                </c:pt>
                <c:pt idx="155">
                  <c:v>63.199999999999761</c:v>
                </c:pt>
                <c:pt idx="156">
                  <c:v>65.977777777777476</c:v>
                </c:pt>
                <c:pt idx="157">
                  <c:v>-109.0222222222225</c:v>
                </c:pt>
                <c:pt idx="158">
                  <c:v>-106.2444444444447</c:v>
                </c:pt>
                <c:pt idx="159">
                  <c:v>-103.466666666667</c:v>
                </c:pt>
                <c:pt idx="160">
                  <c:v>-100.6888888888892</c:v>
                </c:pt>
                <c:pt idx="161">
                  <c:v>-97.911111111111396</c:v>
                </c:pt>
                <c:pt idx="162">
                  <c:v>-95.133333333333169</c:v>
                </c:pt>
                <c:pt idx="163">
                  <c:v>-92.355555555555384</c:v>
                </c:pt>
                <c:pt idx="164">
                  <c:v>-89.577777777777612</c:v>
                </c:pt>
                <c:pt idx="165">
                  <c:v>-86.800000000000296</c:v>
                </c:pt>
                <c:pt idx="166">
                  <c:v>-84.02222222222251</c:v>
                </c:pt>
                <c:pt idx="167">
                  <c:v>-81.244444444444767</c:v>
                </c:pt>
                <c:pt idx="168">
                  <c:v>-78.466666666666995</c:v>
                </c:pt>
                <c:pt idx="169">
                  <c:v>-75.688888888888329</c:v>
                </c:pt>
                <c:pt idx="170">
                  <c:v>-72.911111111111424</c:v>
                </c:pt>
                <c:pt idx="171">
                  <c:v>-70.133333333333212</c:v>
                </c:pt>
                <c:pt idx="172">
                  <c:v>-67.355555555555441</c:v>
                </c:pt>
                <c:pt idx="173">
                  <c:v>-64.577777777777655</c:v>
                </c:pt>
                <c:pt idx="174">
                  <c:v>-61.800000000000352</c:v>
                </c:pt>
                <c:pt idx="175">
                  <c:v>-59.022222222222567</c:v>
                </c:pt>
                <c:pt idx="176">
                  <c:v>-56.244444444444788</c:v>
                </c:pt>
                <c:pt idx="177">
                  <c:v>-53.466666666666711</c:v>
                </c:pt>
                <c:pt idx="178">
                  <c:v>-50.688888888889231</c:v>
                </c:pt>
                <c:pt idx="179">
                  <c:v>-47.911111111111452</c:v>
                </c:pt>
                <c:pt idx="180">
                  <c:v>-45.133333333333667</c:v>
                </c:pt>
                <c:pt idx="181">
                  <c:v>-42.355555555555902</c:v>
                </c:pt>
                <c:pt idx="182">
                  <c:v>-39.577777777778117</c:v>
                </c:pt>
                <c:pt idx="183">
                  <c:v>-36.800000000000338</c:v>
                </c:pt>
                <c:pt idx="184">
                  <c:v>-34.02222222222256</c:v>
                </c:pt>
                <c:pt idx="185">
                  <c:v>-31.244444444444781</c:v>
                </c:pt>
                <c:pt idx="186">
                  <c:v>-28.466666666666999</c:v>
                </c:pt>
                <c:pt idx="187">
                  <c:v>-25.68888888888922</c:v>
                </c:pt>
                <c:pt idx="188">
                  <c:v>-22.911111111111449</c:v>
                </c:pt>
                <c:pt idx="189">
                  <c:v>-20.13333333333367</c:v>
                </c:pt>
                <c:pt idx="190">
                  <c:v>-17.355555555555888</c:v>
                </c:pt>
                <c:pt idx="191">
                  <c:v>-14.57777777777811</c:v>
                </c:pt>
                <c:pt idx="192">
                  <c:v>-11.800000000000329</c:v>
                </c:pt>
                <c:pt idx="193">
                  <c:v>-9.0222222222225525</c:v>
                </c:pt>
                <c:pt idx="194">
                  <c:v>-6.244444444444774</c:v>
                </c:pt>
                <c:pt idx="195">
                  <c:v>-3.4666666666669959</c:v>
                </c:pt>
                <c:pt idx="196">
                  <c:v>-0.68888888888921795</c:v>
                </c:pt>
                <c:pt idx="197">
                  <c:v>2.0888888888885599</c:v>
                </c:pt>
                <c:pt idx="198">
                  <c:v>4.8666666666663376</c:v>
                </c:pt>
                <c:pt idx="199">
                  <c:v>7.6444444444441171</c:v>
                </c:pt>
                <c:pt idx="200">
                  <c:v>10.422222222221899</c:v>
                </c:pt>
                <c:pt idx="201">
                  <c:v>13.199999999999671</c:v>
                </c:pt>
                <c:pt idx="202">
                  <c:v>15.977777777777449</c:v>
                </c:pt>
                <c:pt idx="203">
                  <c:v>18.75555555555523</c:v>
                </c:pt>
                <c:pt idx="204">
                  <c:v>-156.24444444444481</c:v>
                </c:pt>
                <c:pt idx="205">
                  <c:v>-153.46666666666701</c:v>
                </c:pt>
                <c:pt idx="206">
                  <c:v>-150.68888888888921</c:v>
                </c:pt>
                <c:pt idx="207">
                  <c:v>-147.9111111111115</c:v>
                </c:pt>
                <c:pt idx="208">
                  <c:v>-145.1333333333337</c:v>
                </c:pt>
                <c:pt idx="209">
                  <c:v>-142.3555555555559</c:v>
                </c:pt>
                <c:pt idx="210">
                  <c:v>-139.57777777777821</c:v>
                </c:pt>
                <c:pt idx="211">
                  <c:v>-136.80000000000041</c:v>
                </c:pt>
                <c:pt idx="212">
                  <c:v>-134.02222222222261</c:v>
                </c:pt>
                <c:pt idx="213">
                  <c:v>-131.24444444444481</c:v>
                </c:pt>
                <c:pt idx="214">
                  <c:v>-128.46666666666709</c:v>
                </c:pt>
                <c:pt idx="215">
                  <c:v>-125.6888888888893</c:v>
                </c:pt>
                <c:pt idx="216">
                  <c:v>-122.9111111111115</c:v>
                </c:pt>
                <c:pt idx="217">
                  <c:v>-120.13333333333379</c:v>
                </c:pt>
                <c:pt idx="218">
                  <c:v>-117.35555555555599</c:v>
                </c:pt>
                <c:pt idx="219">
                  <c:v>-114.57777777777819</c:v>
                </c:pt>
                <c:pt idx="220">
                  <c:v>-111.8000000000004</c:v>
                </c:pt>
                <c:pt idx="221">
                  <c:v>-109.02222222222269</c:v>
                </c:pt>
                <c:pt idx="222">
                  <c:v>-106.24444444444499</c:v>
                </c:pt>
                <c:pt idx="223">
                  <c:v>-103.46666666666709</c:v>
                </c:pt>
                <c:pt idx="224">
                  <c:v>-100.68888888888939</c:v>
                </c:pt>
                <c:pt idx="225">
                  <c:v>-97.911111111111595</c:v>
                </c:pt>
                <c:pt idx="226">
                  <c:v>-95.133333333333326</c:v>
                </c:pt>
                <c:pt idx="227">
                  <c:v>-92.35555555555554</c:v>
                </c:pt>
                <c:pt idx="228">
                  <c:v>-89.577777777777769</c:v>
                </c:pt>
                <c:pt idx="229">
                  <c:v>-86.80000000000048</c:v>
                </c:pt>
                <c:pt idx="230">
                  <c:v>-84.022222222222709</c:v>
                </c:pt>
                <c:pt idx="231">
                  <c:v>-81.244444444444966</c:v>
                </c:pt>
                <c:pt idx="232">
                  <c:v>-78.466666666667194</c:v>
                </c:pt>
                <c:pt idx="233">
                  <c:v>-75.688888888888499</c:v>
                </c:pt>
                <c:pt idx="234">
                  <c:v>-72.911111111111623</c:v>
                </c:pt>
                <c:pt idx="235">
                  <c:v>-70.133333333333368</c:v>
                </c:pt>
                <c:pt idx="236">
                  <c:v>-67.355555555555583</c:v>
                </c:pt>
                <c:pt idx="237">
                  <c:v>-64.577777777777797</c:v>
                </c:pt>
                <c:pt idx="238">
                  <c:v>-61.800000000000537</c:v>
                </c:pt>
                <c:pt idx="239">
                  <c:v>-59.022222222222759</c:v>
                </c:pt>
                <c:pt idx="240">
                  <c:v>-56.244444444444987</c:v>
                </c:pt>
                <c:pt idx="241">
                  <c:v>-53.466666666666882</c:v>
                </c:pt>
                <c:pt idx="242">
                  <c:v>-50.68888888888943</c:v>
                </c:pt>
                <c:pt idx="243">
                  <c:v>-47.911111111111637</c:v>
                </c:pt>
                <c:pt idx="244">
                  <c:v>-45.133333333333873</c:v>
                </c:pt>
                <c:pt idx="245">
                  <c:v>-42.355555555556087</c:v>
                </c:pt>
                <c:pt idx="246">
                  <c:v>-39.577777777778323</c:v>
                </c:pt>
                <c:pt idx="247">
                  <c:v>-36.800000000000537</c:v>
                </c:pt>
                <c:pt idx="248">
                  <c:v>-34.022222222222751</c:v>
                </c:pt>
                <c:pt idx="249">
                  <c:v>-31.24444444444498</c:v>
                </c:pt>
                <c:pt idx="250">
                  <c:v>-28.46666666666718</c:v>
                </c:pt>
                <c:pt idx="251">
                  <c:v>-25.688888888889419</c:v>
                </c:pt>
                <c:pt idx="252">
                  <c:v>-22.911111111111641</c:v>
                </c:pt>
                <c:pt idx="253">
                  <c:v>-20.133333333333869</c:v>
                </c:pt>
                <c:pt idx="254">
                  <c:v>-17.355555555556101</c:v>
                </c:pt>
                <c:pt idx="255">
                  <c:v>-14.57777777777831</c:v>
                </c:pt>
                <c:pt idx="256">
                  <c:v>-11.80000000000053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801-47EE-A6B6-9A0BE40AB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8837480"/>
        <c:axId val="-2034747224"/>
      </c:scatterChart>
      <c:valAx>
        <c:axId val="-2058837480"/>
        <c:scaling>
          <c:orientation val="minMax"/>
          <c:max val="25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Length (in)</a:t>
                </a:r>
              </a:p>
            </c:rich>
          </c:tx>
          <c:layout>
            <c:manualLayout>
              <c:xMode val="edge"/>
              <c:yMode val="edge"/>
              <c:x val="0.45395700021617202"/>
              <c:y val="0.90476190476190499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crossAx val="-2034747224"/>
        <c:crosses val="autoZero"/>
        <c:crossBetween val="midCat"/>
      </c:valAx>
      <c:valAx>
        <c:axId val="-2034747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Shear (lb)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58837480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18681127087716201"/>
          <c:y val="3.4245719285088902E-4"/>
          <c:w val="0.79782210204814497"/>
          <c:h val="6.9013448061260405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97180594361201"/>
          <c:y val="0.104536998664641"/>
          <c:w val="0.79310360398498603"/>
          <c:h val="0.70135396868494904"/>
        </c:manualLayout>
      </c:layout>
      <c:scatterChart>
        <c:scatterStyle val="smoothMarker"/>
        <c:varyColors val="0"/>
        <c:ser>
          <c:idx val="0"/>
          <c:order val="0"/>
          <c:tx>
            <c:v>Bow-Stern</c:v>
          </c:tx>
          <c:marker>
            <c:symbol val="none"/>
          </c:marker>
          <c:xVal>
            <c:numRef>
              <c:f>'Longitudinal Shear &amp; Moment'!$E$9:$E$260</c:f>
              <c:numCache>
                <c:formatCode>General</c:formatCode>
                <c:ptCount val="25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</c:numCache>
            </c:numRef>
          </c:xVal>
          <c:yVal>
            <c:numRef>
              <c:f>'Longitudinal Shear &amp; Moment'!$F$9:$F$260</c:f>
              <c:numCache>
                <c:formatCode>General</c:formatCode>
                <c:ptCount val="252"/>
                <c:pt idx="0">
                  <c:v>-3.4755555555555548</c:v>
                </c:pt>
                <c:pt idx="1">
                  <c:v>-5.5622222222222222</c:v>
                </c:pt>
                <c:pt idx="2">
                  <c:v>-6.26</c:v>
                </c:pt>
                <c:pt idx="3">
                  <c:v>-5.5688888888888846</c:v>
                </c:pt>
                <c:pt idx="4">
                  <c:v>-3.488888888888888</c:v>
                </c:pt>
                <c:pt idx="5">
                  <c:v>-2.0000000000000202E-2</c:v>
                </c:pt>
                <c:pt idx="6">
                  <c:v>4.8377777777777746</c:v>
                </c:pt>
                <c:pt idx="7">
                  <c:v>11.08444444444444</c:v>
                </c:pt>
                <c:pt idx="8">
                  <c:v>18.72</c:v>
                </c:pt>
                <c:pt idx="9">
                  <c:v>27.744444444444451</c:v>
                </c:pt>
                <c:pt idx="10">
                  <c:v>38.157777777777767</c:v>
                </c:pt>
                <c:pt idx="11">
                  <c:v>49.960000000000008</c:v>
                </c:pt>
                <c:pt idx="12">
                  <c:v>63.151111111111121</c:v>
                </c:pt>
                <c:pt idx="13">
                  <c:v>77.731111111111105</c:v>
                </c:pt>
                <c:pt idx="14">
                  <c:v>93.7</c:v>
                </c:pt>
                <c:pt idx="15">
                  <c:v>111.0577777777778</c:v>
                </c:pt>
                <c:pt idx="16">
                  <c:v>129.80444444444441</c:v>
                </c:pt>
                <c:pt idx="17">
                  <c:v>149.94</c:v>
                </c:pt>
                <c:pt idx="18">
                  <c:v>171.46444444444441</c:v>
                </c:pt>
                <c:pt idx="19">
                  <c:v>194.37777777777779</c:v>
                </c:pt>
                <c:pt idx="20">
                  <c:v>218.68</c:v>
                </c:pt>
                <c:pt idx="21">
                  <c:v>244.37111111111111</c:v>
                </c:pt>
                <c:pt idx="22">
                  <c:v>271.45111111111112</c:v>
                </c:pt>
                <c:pt idx="23">
                  <c:v>299.92</c:v>
                </c:pt>
                <c:pt idx="24">
                  <c:v>329.77777777777692</c:v>
                </c:pt>
                <c:pt idx="25">
                  <c:v>361.02444444444438</c:v>
                </c:pt>
                <c:pt idx="26">
                  <c:v>393.66</c:v>
                </c:pt>
                <c:pt idx="27">
                  <c:v>427.68444444444441</c:v>
                </c:pt>
                <c:pt idx="28">
                  <c:v>463.09777777777691</c:v>
                </c:pt>
                <c:pt idx="29">
                  <c:v>499.89999999999992</c:v>
                </c:pt>
                <c:pt idx="30">
                  <c:v>538.09111111111099</c:v>
                </c:pt>
                <c:pt idx="31">
                  <c:v>577.67111111111103</c:v>
                </c:pt>
                <c:pt idx="32">
                  <c:v>618.63999999999976</c:v>
                </c:pt>
                <c:pt idx="33">
                  <c:v>660.99777777777797</c:v>
                </c:pt>
                <c:pt idx="34">
                  <c:v>704.74444444444418</c:v>
                </c:pt>
                <c:pt idx="35">
                  <c:v>749.87999999999965</c:v>
                </c:pt>
                <c:pt idx="36">
                  <c:v>621.40444444444336</c:v>
                </c:pt>
                <c:pt idx="37">
                  <c:v>494.31777777777722</c:v>
                </c:pt>
                <c:pt idx="38">
                  <c:v>368.61999999999949</c:v>
                </c:pt>
                <c:pt idx="39">
                  <c:v>244.31111111111059</c:v>
                </c:pt>
                <c:pt idx="40">
                  <c:v>121.3911111111106</c:v>
                </c:pt>
                <c:pt idx="41">
                  <c:v>-0.14000000000055501</c:v>
                </c:pt>
                <c:pt idx="42">
                  <c:v>-120.2822222222228</c:v>
                </c:pt>
                <c:pt idx="43">
                  <c:v>-239.03555555555619</c:v>
                </c:pt>
                <c:pt idx="44">
                  <c:v>-356.40000000000072</c:v>
                </c:pt>
                <c:pt idx="45">
                  <c:v>-472.37555555555628</c:v>
                </c:pt>
                <c:pt idx="46">
                  <c:v>-586.96222222222104</c:v>
                </c:pt>
                <c:pt idx="47">
                  <c:v>-700.16000000000088</c:v>
                </c:pt>
                <c:pt idx="48">
                  <c:v>-811.96888888888986</c:v>
                </c:pt>
                <c:pt idx="49">
                  <c:v>-922.38888888889005</c:v>
                </c:pt>
                <c:pt idx="50">
                  <c:v>-1031.420000000001</c:v>
                </c:pt>
                <c:pt idx="51">
                  <c:v>-1139.062222222223</c:v>
                </c:pt>
                <c:pt idx="52">
                  <c:v>-1245.315555555557</c:v>
                </c:pt>
                <c:pt idx="53">
                  <c:v>-1350.180000000001</c:v>
                </c:pt>
                <c:pt idx="54">
                  <c:v>-1453.655555555556</c:v>
                </c:pt>
                <c:pt idx="55">
                  <c:v>-1555.7422222222231</c:v>
                </c:pt>
                <c:pt idx="56">
                  <c:v>-1656.440000000001</c:v>
                </c:pt>
                <c:pt idx="57">
                  <c:v>-1755.74888888889</c:v>
                </c:pt>
                <c:pt idx="58">
                  <c:v>-1853.66888888889</c:v>
                </c:pt>
                <c:pt idx="59">
                  <c:v>-1950.200000000001</c:v>
                </c:pt>
                <c:pt idx="60">
                  <c:v>-2045.342222222223</c:v>
                </c:pt>
                <c:pt idx="61">
                  <c:v>-2139.0955555555561</c:v>
                </c:pt>
                <c:pt idx="62">
                  <c:v>-2231.4600000000009</c:v>
                </c:pt>
                <c:pt idx="63">
                  <c:v>-2322.4355555555562</c:v>
                </c:pt>
                <c:pt idx="64">
                  <c:v>-2412.0222222222228</c:v>
                </c:pt>
                <c:pt idx="65">
                  <c:v>-2500.2200000000012</c:v>
                </c:pt>
                <c:pt idx="66">
                  <c:v>-2587.028888888889</c:v>
                </c:pt>
                <c:pt idx="67">
                  <c:v>-2672.44888888889</c:v>
                </c:pt>
                <c:pt idx="68">
                  <c:v>-2756.4800000000009</c:v>
                </c:pt>
                <c:pt idx="69">
                  <c:v>-2839.1222222222232</c:v>
                </c:pt>
                <c:pt idx="70">
                  <c:v>-2920.3755555555558</c:v>
                </c:pt>
                <c:pt idx="71">
                  <c:v>-3000.2400000000011</c:v>
                </c:pt>
                <c:pt idx="72">
                  <c:v>-3078.7155555555569</c:v>
                </c:pt>
                <c:pt idx="73">
                  <c:v>-3155.802222222223</c:v>
                </c:pt>
                <c:pt idx="74">
                  <c:v>-3231.5000000000009</c:v>
                </c:pt>
                <c:pt idx="75">
                  <c:v>-3305.8088888888901</c:v>
                </c:pt>
                <c:pt idx="76">
                  <c:v>-3378.7288888888779</c:v>
                </c:pt>
                <c:pt idx="77">
                  <c:v>-3450.2600000000011</c:v>
                </c:pt>
                <c:pt idx="78">
                  <c:v>-3520.4022222222229</c:v>
                </c:pt>
                <c:pt idx="79">
                  <c:v>-3589.1555555555569</c:v>
                </c:pt>
                <c:pt idx="80">
                  <c:v>-3656.5200000000009</c:v>
                </c:pt>
                <c:pt idx="81">
                  <c:v>-3722.4955555555571</c:v>
                </c:pt>
                <c:pt idx="82">
                  <c:v>-3787.0822222222241</c:v>
                </c:pt>
                <c:pt idx="83">
                  <c:v>-3850.280000000002</c:v>
                </c:pt>
                <c:pt idx="84">
                  <c:v>-3912.088888888889</c:v>
                </c:pt>
                <c:pt idx="85">
                  <c:v>-3972.508888888889</c:v>
                </c:pt>
                <c:pt idx="86">
                  <c:v>-4031.5400000000018</c:v>
                </c:pt>
                <c:pt idx="87">
                  <c:v>-4089.182222222224</c:v>
                </c:pt>
                <c:pt idx="88">
                  <c:v>-4145.4355555555567</c:v>
                </c:pt>
                <c:pt idx="89">
                  <c:v>-4200.300000000002</c:v>
                </c:pt>
                <c:pt idx="90">
                  <c:v>-4253.7755555555568</c:v>
                </c:pt>
                <c:pt idx="91">
                  <c:v>-4305.8622222222239</c:v>
                </c:pt>
                <c:pt idx="92">
                  <c:v>-4356.5600000000022</c:v>
                </c:pt>
                <c:pt idx="93">
                  <c:v>-4405.868888888891</c:v>
                </c:pt>
                <c:pt idx="94">
                  <c:v>-4453.7888888888874</c:v>
                </c:pt>
                <c:pt idx="95">
                  <c:v>-4500.3200000000024</c:v>
                </c:pt>
                <c:pt idx="96">
                  <c:v>-4545.4622222222251</c:v>
                </c:pt>
                <c:pt idx="97">
                  <c:v>-4589.2155555555601</c:v>
                </c:pt>
                <c:pt idx="98">
                  <c:v>-4631.5800000000027</c:v>
                </c:pt>
                <c:pt idx="99">
                  <c:v>-4672.5555555555602</c:v>
                </c:pt>
                <c:pt idx="100">
                  <c:v>-4712.1422222222254</c:v>
                </c:pt>
                <c:pt idx="101">
                  <c:v>-4750.3400000000029</c:v>
                </c:pt>
                <c:pt idx="102">
                  <c:v>-4787.1488888888916</c:v>
                </c:pt>
                <c:pt idx="103">
                  <c:v>-4822.5688888888917</c:v>
                </c:pt>
                <c:pt idx="104">
                  <c:v>-4856.6000000000031</c:v>
                </c:pt>
                <c:pt idx="105">
                  <c:v>-4889.2422222222258</c:v>
                </c:pt>
                <c:pt idx="106">
                  <c:v>-4920.495555555558</c:v>
                </c:pt>
                <c:pt idx="107">
                  <c:v>-4950.3600000000033</c:v>
                </c:pt>
                <c:pt idx="108">
                  <c:v>-4978.8355555555599</c:v>
                </c:pt>
                <c:pt idx="109">
                  <c:v>-5005.9222222222261</c:v>
                </c:pt>
                <c:pt idx="110">
                  <c:v>-5031.6200000000044</c:v>
                </c:pt>
                <c:pt idx="111">
                  <c:v>-5055.9288888888896</c:v>
                </c:pt>
                <c:pt idx="112">
                  <c:v>-5078.8488888888915</c:v>
                </c:pt>
                <c:pt idx="113">
                  <c:v>-5100.3800000000047</c:v>
                </c:pt>
                <c:pt idx="114">
                  <c:v>-5120.5222222222301</c:v>
                </c:pt>
                <c:pt idx="115">
                  <c:v>-5139.2755555555595</c:v>
                </c:pt>
                <c:pt idx="116">
                  <c:v>-5156.6400000000049</c:v>
                </c:pt>
                <c:pt idx="117">
                  <c:v>-5172.6155555555597</c:v>
                </c:pt>
                <c:pt idx="118">
                  <c:v>-5187.2022222222267</c:v>
                </c:pt>
                <c:pt idx="119">
                  <c:v>-5200.400000000006</c:v>
                </c:pt>
                <c:pt idx="120">
                  <c:v>-5212.2088888888866</c:v>
                </c:pt>
                <c:pt idx="121">
                  <c:v>-5222.6288888888948</c:v>
                </c:pt>
                <c:pt idx="122">
                  <c:v>-5231.660000000008</c:v>
                </c:pt>
                <c:pt idx="123">
                  <c:v>-5239.302222222228</c:v>
                </c:pt>
                <c:pt idx="124">
                  <c:v>-5245.555555555562</c:v>
                </c:pt>
                <c:pt idx="125">
                  <c:v>-5250.4200000000064</c:v>
                </c:pt>
                <c:pt idx="126">
                  <c:v>-5253.8955555555631</c:v>
                </c:pt>
                <c:pt idx="127">
                  <c:v>-5255.9822222222301</c:v>
                </c:pt>
                <c:pt idx="128">
                  <c:v>-5256.6800000000067</c:v>
                </c:pt>
                <c:pt idx="129">
                  <c:v>-5255.9888888888836</c:v>
                </c:pt>
                <c:pt idx="130">
                  <c:v>-5253.9088888888837</c:v>
                </c:pt>
                <c:pt idx="131">
                  <c:v>-5250.4400000000078</c:v>
                </c:pt>
                <c:pt idx="132">
                  <c:v>-5245.5822222222296</c:v>
                </c:pt>
                <c:pt idx="133">
                  <c:v>-5239.3355555555627</c:v>
                </c:pt>
                <c:pt idx="134">
                  <c:v>-5231.700000000008</c:v>
                </c:pt>
                <c:pt idx="135">
                  <c:v>-5222.6755555555628</c:v>
                </c:pt>
                <c:pt idx="136">
                  <c:v>-5212.2622222222299</c:v>
                </c:pt>
                <c:pt idx="137">
                  <c:v>-5200.46000000001</c:v>
                </c:pt>
                <c:pt idx="138">
                  <c:v>-5187.2688888888979</c:v>
                </c:pt>
                <c:pt idx="139">
                  <c:v>-5172.688888888898</c:v>
                </c:pt>
                <c:pt idx="140">
                  <c:v>-5156.7200000000103</c:v>
                </c:pt>
                <c:pt idx="141">
                  <c:v>-5139.362222222232</c:v>
                </c:pt>
                <c:pt idx="142">
                  <c:v>-5120.6155555555697</c:v>
                </c:pt>
                <c:pt idx="143">
                  <c:v>-5100.4800000000096</c:v>
                </c:pt>
                <c:pt idx="144">
                  <c:v>-5078.9555555555653</c:v>
                </c:pt>
                <c:pt idx="145">
                  <c:v>-5056.0422222222323</c:v>
                </c:pt>
                <c:pt idx="146">
                  <c:v>-5031.7400000000098</c:v>
                </c:pt>
                <c:pt idx="147">
                  <c:v>-5006.0488888888985</c:v>
                </c:pt>
                <c:pt idx="148">
                  <c:v>-4978.9688888888986</c:v>
                </c:pt>
                <c:pt idx="149">
                  <c:v>-4950.50000000001</c:v>
                </c:pt>
                <c:pt idx="150">
                  <c:v>-4920.6422222222318</c:v>
                </c:pt>
                <c:pt idx="151">
                  <c:v>-4889.3955555555649</c:v>
                </c:pt>
                <c:pt idx="152">
                  <c:v>-4856.7600000000102</c:v>
                </c:pt>
                <c:pt idx="153">
                  <c:v>-4822.735555555566</c:v>
                </c:pt>
                <c:pt idx="154">
                  <c:v>-4787.3222222222321</c:v>
                </c:pt>
                <c:pt idx="155">
                  <c:v>-4750.5200000000114</c:v>
                </c:pt>
                <c:pt idx="156">
                  <c:v>-4712.3288888889001</c:v>
                </c:pt>
                <c:pt idx="157">
                  <c:v>-4672.7488888888975</c:v>
                </c:pt>
                <c:pt idx="158">
                  <c:v>-4631.7800000000116</c:v>
                </c:pt>
                <c:pt idx="159">
                  <c:v>-4589.4222222222343</c:v>
                </c:pt>
                <c:pt idx="160">
                  <c:v>-4545.6755555555701</c:v>
                </c:pt>
                <c:pt idx="161">
                  <c:v>-4500.5400000000118</c:v>
                </c:pt>
                <c:pt idx="162">
                  <c:v>-4454.0155555555702</c:v>
                </c:pt>
                <c:pt idx="163">
                  <c:v>-4406.1022222222336</c:v>
                </c:pt>
                <c:pt idx="164">
                  <c:v>-4356.8000000000129</c:v>
                </c:pt>
                <c:pt idx="165">
                  <c:v>-4306.1088888889017</c:v>
                </c:pt>
                <c:pt idx="166">
                  <c:v>-4254.0288888889017</c:v>
                </c:pt>
                <c:pt idx="167">
                  <c:v>-4200.5600000000131</c:v>
                </c:pt>
                <c:pt idx="168">
                  <c:v>-4145.7022222222358</c:v>
                </c:pt>
                <c:pt idx="169">
                  <c:v>-4089.4555555555698</c:v>
                </c:pt>
                <c:pt idx="170">
                  <c:v>-4031.8200000000138</c:v>
                </c:pt>
                <c:pt idx="171">
                  <c:v>-3972.79555555557</c:v>
                </c:pt>
                <c:pt idx="172">
                  <c:v>-3912.382222222237</c:v>
                </c:pt>
                <c:pt idx="173">
                  <c:v>-3850.580000000014</c:v>
                </c:pt>
                <c:pt idx="174">
                  <c:v>-3787.3888888889041</c:v>
                </c:pt>
                <c:pt idx="175">
                  <c:v>-3722.8088888889042</c:v>
                </c:pt>
                <c:pt idx="176">
                  <c:v>-3656.8400000000152</c:v>
                </c:pt>
                <c:pt idx="177">
                  <c:v>-3589.4822222222369</c:v>
                </c:pt>
                <c:pt idx="178">
                  <c:v>-3520.735555555571</c:v>
                </c:pt>
                <c:pt idx="179">
                  <c:v>-3450.6000000000158</c:v>
                </c:pt>
                <c:pt idx="180">
                  <c:v>-3379.0755555555711</c:v>
                </c:pt>
                <c:pt idx="181">
                  <c:v>-3306.16222222224</c:v>
                </c:pt>
                <c:pt idx="182">
                  <c:v>-3231.860000000016</c:v>
                </c:pt>
                <c:pt idx="183">
                  <c:v>-3156.168888888903</c:v>
                </c:pt>
                <c:pt idx="184">
                  <c:v>-3079.088888888904</c:v>
                </c:pt>
                <c:pt idx="185">
                  <c:v>-3000.6200000000172</c:v>
                </c:pt>
                <c:pt idx="186">
                  <c:v>-2920.762222222239</c:v>
                </c:pt>
                <c:pt idx="187">
                  <c:v>-2839.515555555573</c:v>
                </c:pt>
                <c:pt idx="188">
                  <c:v>-2756.8800000000178</c:v>
                </c:pt>
                <c:pt idx="189">
                  <c:v>-2672.855555555574</c:v>
                </c:pt>
                <c:pt idx="190">
                  <c:v>-2587.4422222222411</c:v>
                </c:pt>
                <c:pt idx="191">
                  <c:v>-2500.640000000019</c:v>
                </c:pt>
                <c:pt idx="192">
                  <c:v>-2412.4488888889082</c:v>
                </c:pt>
                <c:pt idx="193">
                  <c:v>-2322.8688888889078</c:v>
                </c:pt>
                <c:pt idx="194">
                  <c:v>-2231.9000000000201</c:v>
                </c:pt>
                <c:pt idx="195">
                  <c:v>-2139.542222222241</c:v>
                </c:pt>
                <c:pt idx="196">
                  <c:v>-2045.795555555575</c:v>
                </c:pt>
                <c:pt idx="197">
                  <c:v>-1950.6600000000201</c:v>
                </c:pt>
                <c:pt idx="198">
                  <c:v>-1854.1355555555749</c:v>
                </c:pt>
                <c:pt idx="199">
                  <c:v>-1756.222222222242</c:v>
                </c:pt>
                <c:pt idx="200">
                  <c:v>-1656.9200000000201</c:v>
                </c:pt>
                <c:pt idx="201">
                  <c:v>-1556.22888888891</c:v>
                </c:pt>
                <c:pt idx="202">
                  <c:v>-1454.1488888889101</c:v>
                </c:pt>
                <c:pt idx="203">
                  <c:v>-1350.680000000021</c:v>
                </c:pt>
                <c:pt idx="204">
                  <c:v>-1245.8222222222439</c:v>
                </c:pt>
                <c:pt idx="205">
                  <c:v>-1139.575555555577</c:v>
                </c:pt>
                <c:pt idx="206">
                  <c:v>-1031.9400000000221</c:v>
                </c:pt>
                <c:pt idx="207">
                  <c:v>-922.91555555557784</c:v>
                </c:pt>
                <c:pt idx="208">
                  <c:v>-812.50222222224318</c:v>
                </c:pt>
                <c:pt idx="209">
                  <c:v>-700.70000000002312</c:v>
                </c:pt>
                <c:pt idx="210">
                  <c:v>-587.50888888891245</c:v>
                </c:pt>
                <c:pt idx="211">
                  <c:v>-472.92888888891292</c:v>
                </c:pt>
                <c:pt idx="212">
                  <c:v>-356.96000000002442</c:v>
                </c:pt>
                <c:pt idx="213">
                  <c:v>-239.60222222224701</c:v>
                </c:pt>
                <c:pt idx="214">
                  <c:v>-120.85555555558081</c:v>
                </c:pt>
                <c:pt idx="215">
                  <c:v>-0.72000000002560705</c:v>
                </c:pt>
                <c:pt idx="216">
                  <c:v>120.80444444441839</c:v>
                </c:pt>
                <c:pt idx="217">
                  <c:v>243.71777777775131</c:v>
                </c:pt>
                <c:pt idx="218">
                  <c:v>368.01999999997321</c:v>
                </c:pt>
                <c:pt idx="219">
                  <c:v>493.71111111108257</c:v>
                </c:pt>
                <c:pt idx="220">
                  <c:v>620.79111111108341</c:v>
                </c:pt>
                <c:pt idx="221">
                  <c:v>749.25999999997202</c:v>
                </c:pt>
                <c:pt idx="222">
                  <c:v>704.11777777774955</c:v>
                </c:pt>
                <c:pt idx="223">
                  <c:v>660.36444444441372</c:v>
                </c:pt>
                <c:pt idx="224">
                  <c:v>617.99999999997056</c:v>
                </c:pt>
                <c:pt idx="225">
                  <c:v>577.02444444441437</c:v>
                </c:pt>
                <c:pt idx="226">
                  <c:v>537.43777777774756</c:v>
                </c:pt>
                <c:pt idx="227">
                  <c:v>499.2399999999692</c:v>
                </c:pt>
                <c:pt idx="228">
                  <c:v>462.43111111107839</c:v>
                </c:pt>
                <c:pt idx="229">
                  <c:v>427.01111111107821</c:v>
                </c:pt>
                <c:pt idx="230">
                  <c:v>392.97999999996779</c:v>
                </c:pt>
                <c:pt idx="231">
                  <c:v>360.33777777774509</c:v>
                </c:pt>
                <c:pt idx="232">
                  <c:v>329.08444444441142</c:v>
                </c:pt>
                <c:pt idx="233">
                  <c:v>299.21999999996638</c:v>
                </c:pt>
                <c:pt idx="234">
                  <c:v>270.74444444441042</c:v>
                </c:pt>
                <c:pt idx="235">
                  <c:v>243.65777777774329</c:v>
                </c:pt>
                <c:pt idx="236">
                  <c:v>217.95999999996499</c:v>
                </c:pt>
                <c:pt idx="237">
                  <c:v>193.65111111107569</c:v>
                </c:pt>
                <c:pt idx="238">
                  <c:v>170.73111111107519</c:v>
                </c:pt>
                <c:pt idx="239">
                  <c:v>149.19999999996361</c:v>
                </c:pt>
                <c:pt idx="240">
                  <c:v>129.05777777774099</c:v>
                </c:pt>
                <c:pt idx="241">
                  <c:v>110.3044444444072</c:v>
                </c:pt>
                <c:pt idx="242">
                  <c:v>92.939999999962296</c:v>
                </c:pt>
                <c:pt idx="243">
                  <c:v>76.964444444406254</c:v>
                </c:pt>
                <c:pt idx="244">
                  <c:v>62.377777777738999</c:v>
                </c:pt>
                <c:pt idx="245">
                  <c:v>49.179999999960877</c:v>
                </c:pt>
                <c:pt idx="246">
                  <c:v>37.371111111071542</c:v>
                </c:pt>
                <c:pt idx="247">
                  <c:v>26.951111111071089</c:v>
                </c:pt>
                <c:pt idx="248">
                  <c:v>17.919999999959519</c:v>
                </c:pt>
                <c:pt idx="249">
                  <c:v>10.27777777773685</c:v>
                </c:pt>
                <c:pt idx="250">
                  <c:v>4.0244444444030556</c:v>
                </c:pt>
                <c:pt idx="251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F83-4E28-8099-D73DCC260159}"/>
            </c:ext>
          </c:extLst>
        </c:ser>
        <c:ser>
          <c:idx val="2"/>
          <c:order val="1"/>
          <c:tx>
            <c:v>2-Person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'Longitudinal Shear &amp; Moment'!$U$9:$U$261</c:f>
              <c:numCache>
                <c:formatCode>General</c:formatCode>
                <c:ptCount val="25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</c:numCache>
            </c:numRef>
          </c:xVal>
          <c:yVal>
            <c:numRef>
              <c:f>'Longitudinal Shear &amp; Moment'!$V$9:$V$261</c:f>
              <c:numCache>
                <c:formatCode>General</c:formatCode>
                <c:ptCount val="253"/>
                <c:pt idx="0">
                  <c:v>0</c:v>
                </c:pt>
                <c:pt idx="1">
                  <c:v>-4.9055555555555417</c:v>
                </c:pt>
                <c:pt idx="2">
                  <c:v>-8.4222222222222207</c:v>
                </c:pt>
                <c:pt idx="3">
                  <c:v>-10.55</c:v>
                </c:pt>
                <c:pt idx="4">
                  <c:v>-11.28888888888889</c:v>
                </c:pt>
                <c:pt idx="5">
                  <c:v>-10.638888888888889</c:v>
                </c:pt>
                <c:pt idx="6">
                  <c:v>-8.6</c:v>
                </c:pt>
                <c:pt idx="7">
                  <c:v>-5.1722222222222198</c:v>
                </c:pt>
                <c:pt idx="8">
                  <c:v>-0.35555555555555302</c:v>
                </c:pt>
                <c:pt idx="9">
                  <c:v>5.85</c:v>
                </c:pt>
                <c:pt idx="10">
                  <c:v>13.44444444444445</c:v>
                </c:pt>
                <c:pt idx="11">
                  <c:v>22.427777777777781</c:v>
                </c:pt>
                <c:pt idx="12">
                  <c:v>32.799999999999997</c:v>
                </c:pt>
                <c:pt idx="13">
                  <c:v>44.561111111111117</c:v>
                </c:pt>
                <c:pt idx="14">
                  <c:v>57.71111111111113</c:v>
                </c:pt>
                <c:pt idx="15">
                  <c:v>72.250000000000028</c:v>
                </c:pt>
                <c:pt idx="16">
                  <c:v>88.177777777777521</c:v>
                </c:pt>
                <c:pt idx="17">
                  <c:v>105.4944444444445</c:v>
                </c:pt>
                <c:pt idx="18">
                  <c:v>124.2</c:v>
                </c:pt>
                <c:pt idx="19">
                  <c:v>144.29444444444451</c:v>
                </c:pt>
                <c:pt idx="20">
                  <c:v>165.7777777777778</c:v>
                </c:pt>
                <c:pt idx="21">
                  <c:v>188.65</c:v>
                </c:pt>
                <c:pt idx="22">
                  <c:v>212.9111111111111</c:v>
                </c:pt>
                <c:pt idx="23">
                  <c:v>238.5611111111111</c:v>
                </c:pt>
                <c:pt idx="24">
                  <c:v>265.60000000000002</c:v>
                </c:pt>
                <c:pt idx="25">
                  <c:v>294.02777777777692</c:v>
                </c:pt>
                <c:pt idx="26">
                  <c:v>323.84444444444438</c:v>
                </c:pt>
                <c:pt idx="27">
                  <c:v>355.05</c:v>
                </c:pt>
                <c:pt idx="28">
                  <c:v>387.64444444444439</c:v>
                </c:pt>
                <c:pt idx="29">
                  <c:v>421.62777777777762</c:v>
                </c:pt>
                <c:pt idx="30">
                  <c:v>456.99999999999892</c:v>
                </c:pt>
                <c:pt idx="31">
                  <c:v>493.76111111111112</c:v>
                </c:pt>
                <c:pt idx="32">
                  <c:v>531.91111111111036</c:v>
                </c:pt>
                <c:pt idx="33">
                  <c:v>571.44999999999936</c:v>
                </c:pt>
                <c:pt idx="34">
                  <c:v>612.37777777777796</c:v>
                </c:pt>
                <c:pt idx="35">
                  <c:v>654.69444444444423</c:v>
                </c:pt>
                <c:pt idx="36">
                  <c:v>698.39999999999941</c:v>
                </c:pt>
                <c:pt idx="37">
                  <c:v>743.49444444444418</c:v>
                </c:pt>
                <c:pt idx="38">
                  <c:v>789.97777777777799</c:v>
                </c:pt>
                <c:pt idx="39">
                  <c:v>837.8499999999982</c:v>
                </c:pt>
                <c:pt idx="40">
                  <c:v>887.1111111111104</c:v>
                </c:pt>
                <c:pt idx="41">
                  <c:v>937.76111111111038</c:v>
                </c:pt>
                <c:pt idx="42">
                  <c:v>989.79999999999961</c:v>
                </c:pt>
                <c:pt idx="43">
                  <c:v>1043.227777777777</c:v>
                </c:pt>
                <c:pt idx="44">
                  <c:v>1098.044444444444</c:v>
                </c:pt>
                <c:pt idx="45">
                  <c:v>1154.25</c:v>
                </c:pt>
                <c:pt idx="46">
                  <c:v>1211.844444444444</c:v>
                </c:pt>
                <c:pt idx="47">
                  <c:v>1270.827777777778</c:v>
                </c:pt>
                <c:pt idx="48">
                  <c:v>1331.2</c:v>
                </c:pt>
                <c:pt idx="49">
                  <c:v>1392.961111111111</c:v>
                </c:pt>
                <c:pt idx="50">
                  <c:v>1456.1111111111111</c:v>
                </c:pt>
                <c:pt idx="51">
                  <c:v>1520.65</c:v>
                </c:pt>
                <c:pt idx="52">
                  <c:v>1586.577777777778</c:v>
                </c:pt>
                <c:pt idx="53">
                  <c:v>1653.8944444444451</c:v>
                </c:pt>
                <c:pt idx="54">
                  <c:v>1722.6</c:v>
                </c:pt>
                <c:pt idx="55">
                  <c:v>1792.694444444445</c:v>
                </c:pt>
                <c:pt idx="56">
                  <c:v>1864.1777777777779</c:v>
                </c:pt>
                <c:pt idx="57">
                  <c:v>1937.05</c:v>
                </c:pt>
                <c:pt idx="58">
                  <c:v>2011.3111111111109</c:v>
                </c:pt>
                <c:pt idx="59">
                  <c:v>2086.9611111111112</c:v>
                </c:pt>
                <c:pt idx="60">
                  <c:v>2164</c:v>
                </c:pt>
                <c:pt idx="61">
                  <c:v>2067.4277777777779</c:v>
                </c:pt>
                <c:pt idx="62">
                  <c:v>1972.244444444445</c:v>
                </c:pt>
                <c:pt idx="63">
                  <c:v>1878.45</c:v>
                </c:pt>
                <c:pt idx="64">
                  <c:v>1786.044444444444</c:v>
                </c:pt>
                <c:pt idx="65">
                  <c:v>1695.0277777777781</c:v>
                </c:pt>
                <c:pt idx="66">
                  <c:v>1605.4</c:v>
                </c:pt>
                <c:pt idx="67">
                  <c:v>1517.161111111111</c:v>
                </c:pt>
                <c:pt idx="68">
                  <c:v>1430.3111111111109</c:v>
                </c:pt>
                <c:pt idx="69">
                  <c:v>1344.85</c:v>
                </c:pt>
                <c:pt idx="70">
                  <c:v>1260.7777777777781</c:v>
                </c:pt>
                <c:pt idx="71">
                  <c:v>1178.094444444444</c:v>
                </c:pt>
                <c:pt idx="72">
                  <c:v>1096.8</c:v>
                </c:pt>
                <c:pt idx="73">
                  <c:v>1016.894444444444</c:v>
                </c:pt>
                <c:pt idx="74">
                  <c:v>938.37777777777706</c:v>
                </c:pt>
                <c:pt idx="75">
                  <c:v>861.2499999999992</c:v>
                </c:pt>
                <c:pt idx="76">
                  <c:v>785.51111111111015</c:v>
                </c:pt>
                <c:pt idx="77">
                  <c:v>711.16111111110865</c:v>
                </c:pt>
                <c:pt idx="78">
                  <c:v>638.19999999999879</c:v>
                </c:pt>
                <c:pt idx="79">
                  <c:v>566.62777777777706</c:v>
                </c:pt>
                <c:pt idx="80">
                  <c:v>496.44444444444298</c:v>
                </c:pt>
                <c:pt idx="81">
                  <c:v>427.64999999999822</c:v>
                </c:pt>
                <c:pt idx="82">
                  <c:v>360.24444444444248</c:v>
                </c:pt>
                <c:pt idx="83">
                  <c:v>294.22777777777452</c:v>
                </c:pt>
                <c:pt idx="84">
                  <c:v>229.59999999999769</c:v>
                </c:pt>
                <c:pt idx="85">
                  <c:v>166.3611111111087</c:v>
                </c:pt>
                <c:pt idx="86">
                  <c:v>104.51111111110851</c:v>
                </c:pt>
                <c:pt idx="87">
                  <c:v>44.049999999997233</c:v>
                </c:pt>
                <c:pt idx="88">
                  <c:v>-15.02222222222518</c:v>
                </c:pt>
                <c:pt idx="89">
                  <c:v>-72.705555555558647</c:v>
                </c:pt>
                <c:pt idx="90">
                  <c:v>-129.00000000000341</c:v>
                </c:pt>
                <c:pt idx="91">
                  <c:v>-183.90555555555909</c:v>
                </c:pt>
                <c:pt idx="92">
                  <c:v>-237.422222222226</c:v>
                </c:pt>
                <c:pt idx="93">
                  <c:v>-289.55000000000399</c:v>
                </c:pt>
                <c:pt idx="94">
                  <c:v>-340.28888888889298</c:v>
                </c:pt>
                <c:pt idx="95">
                  <c:v>-389.63888888889318</c:v>
                </c:pt>
                <c:pt idx="96">
                  <c:v>-437.60000000000463</c:v>
                </c:pt>
                <c:pt idx="97">
                  <c:v>-484.17222222222699</c:v>
                </c:pt>
                <c:pt idx="98">
                  <c:v>-529.35555555556039</c:v>
                </c:pt>
                <c:pt idx="99">
                  <c:v>-573.15000000000521</c:v>
                </c:pt>
                <c:pt idx="100">
                  <c:v>-615.555555555561</c:v>
                </c:pt>
                <c:pt idx="101">
                  <c:v>-656.57222222222788</c:v>
                </c:pt>
                <c:pt idx="102">
                  <c:v>-696.20000000000584</c:v>
                </c:pt>
                <c:pt idx="103">
                  <c:v>-734.43888888889501</c:v>
                </c:pt>
                <c:pt idx="104">
                  <c:v>-771.28888888889549</c:v>
                </c:pt>
                <c:pt idx="105">
                  <c:v>-806.75000000000659</c:v>
                </c:pt>
                <c:pt idx="106">
                  <c:v>-840.82222222222697</c:v>
                </c:pt>
                <c:pt idx="107">
                  <c:v>-873.50555555556264</c:v>
                </c:pt>
                <c:pt idx="108">
                  <c:v>-904.80000000000734</c:v>
                </c:pt>
                <c:pt idx="109">
                  <c:v>-934.70555555556314</c:v>
                </c:pt>
                <c:pt idx="110">
                  <c:v>-963.22222222222865</c:v>
                </c:pt>
                <c:pt idx="111">
                  <c:v>-990.35000000000787</c:v>
                </c:pt>
                <c:pt idx="112">
                  <c:v>-1016.088888888897</c:v>
                </c:pt>
                <c:pt idx="113">
                  <c:v>-1040.438888888898</c:v>
                </c:pt>
                <c:pt idx="114">
                  <c:v>-1063.4000000000101</c:v>
                </c:pt>
                <c:pt idx="115">
                  <c:v>-1084.972222222231</c:v>
                </c:pt>
                <c:pt idx="116">
                  <c:v>-1105.155555555564</c:v>
                </c:pt>
                <c:pt idx="117">
                  <c:v>-1123.95000000001</c:v>
                </c:pt>
                <c:pt idx="118">
                  <c:v>-1141.3555555555649</c:v>
                </c:pt>
                <c:pt idx="119">
                  <c:v>-1157.372222222232</c:v>
                </c:pt>
                <c:pt idx="120">
                  <c:v>-1172.00000000001</c:v>
                </c:pt>
                <c:pt idx="121">
                  <c:v>-1185.2388888889</c:v>
                </c:pt>
                <c:pt idx="122">
                  <c:v>-1197.088888888899</c:v>
                </c:pt>
                <c:pt idx="123">
                  <c:v>-1207.55000000001</c:v>
                </c:pt>
                <c:pt idx="124">
                  <c:v>-1216.622222222232</c:v>
                </c:pt>
                <c:pt idx="125">
                  <c:v>-1224.3055555555659</c:v>
                </c:pt>
                <c:pt idx="126">
                  <c:v>-1230.6000000000099</c:v>
                </c:pt>
                <c:pt idx="127">
                  <c:v>-1235.5055555555659</c:v>
                </c:pt>
                <c:pt idx="128">
                  <c:v>-1239.022222222233</c:v>
                </c:pt>
                <c:pt idx="129">
                  <c:v>-1241.150000000011</c:v>
                </c:pt>
                <c:pt idx="130">
                  <c:v>-1241.8888888889001</c:v>
                </c:pt>
                <c:pt idx="131">
                  <c:v>-1241.2388888889</c:v>
                </c:pt>
                <c:pt idx="132">
                  <c:v>-1239.200000000011</c:v>
                </c:pt>
                <c:pt idx="133">
                  <c:v>-1235.772222222233</c:v>
                </c:pt>
                <c:pt idx="134">
                  <c:v>-1230.9555555555669</c:v>
                </c:pt>
                <c:pt idx="135">
                  <c:v>-1224.7500000000109</c:v>
                </c:pt>
                <c:pt idx="136">
                  <c:v>-1217.1555555555669</c:v>
                </c:pt>
                <c:pt idx="137">
                  <c:v>-1208.172222222234</c:v>
                </c:pt>
                <c:pt idx="138">
                  <c:v>-1197.800000000012</c:v>
                </c:pt>
                <c:pt idx="139">
                  <c:v>-1186.0388888889011</c:v>
                </c:pt>
                <c:pt idx="140">
                  <c:v>-1172.888888888901</c:v>
                </c:pt>
                <c:pt idx="141">
                  <c:v>-1158.350000000012</c:v>
                </c:pt>
                <c:pt idx="142">
                  <c:v>-1142.422222222235</c:v>
                </c:pt>
                <c:pt idx="143">
                  <c:v>-1125.1055555555679</c:v>
                </c:pt>
                <c:pt idx="144">
                  <c:v>-1106.4000000000131</c:v>
                </c:pt>
                <c:pt idx="145">
                  <c:v>-1086.3055555555679</c:v>
                </c:pt>
                <c:pt idx="146">
                  <c:v>-1064.822222222235</c:v>
                </c:pt>
                <c:pt idx="147">
                  <c:v>-1041.950000000013</c:v>
                </c:pt>
                <c:pt idx="148">
                  <c:v>-1017.6888888889021</c:v>
                </c:pt>
                <c:pt idx="149">
                  <c:v>-992.03888888890242</c:v>
                </c:pt>
                <c:pt idx="150">
                  <c:v>-965.00000000001398</c:v>
                </c:pt>
                <c:pt idx="151">
                  <c:v>-936.57222222223641</c:v>
                </c:pt>
                <c:pt idx="152">
                  <c:v>-906.75555555557003</c:v>
                </c:pt>
                <c:pt idx="153">
                  <c:v>-875.55000000001439</c:v>
                </c:pt>
                <c:pt idx="154">
                  <c:v>-842.95555555557041</c:v>
                </c:pt>
                <c:pt idx="155">
                  <c:v>-808.97222222223741</c:v>
                </c:pt>
                <c:pt idx="156">
                  <c:v>-773.60000000001537</c:v>
                </c:pt>
                <c:pt idx="157">
                  <c:v>-736.83888888890294</c:v>
                </c:pt>
                <c:pt idx="158">
                  <c:v>-698.6888888889049</c:v>
                </c:pt>
                <c:pt idx="159">
                  <c:v>-659.15000000001623</c:v>
                </c:pt>
                <c:pt idx="160">
                  <c:v>-618.22222222223786</c:v>
                </c:pt>
                <c:pt idx="161">
                  <c:v>-575.90555555557228</c:v>
                </c:pt>
                <c:pt idx="162">
                  <c:v>-532.20000000001698</c:v>
                </c:pt>
                <c:pt idx="163">
                  <c:v>-487.10555555557261</c:v>
                </c:pt>
                <c:pt idx="164">
                  <c:v>-440.62222222223988</c:v>
                </c:pt>
                <c:pt idx="165">
                  <c:v>-392.75000000001802</c:v>
                </c:pt>
                <c:pt idx="166">
                  <c:v>-343.48888888890713</c:v>
                </c:pt>
                <c:pt idx="167">
                  <c:v>-292.83888888890738</c:v>
                </c:pt>
                <c:pt idx="168">
                  <c:v>-240.8000000000188</c:v>
                </c:pt>
                <c:pt idx="169">
                  <c:v>-187.37222222224131</c:v>
                </c:pt>
                <c:pt idx="170">
                  <c:v>-132.5555555555749</c:v>
                </c:pt>
                <c:pt idx="171">
                  <c:v>-76.350000000019648</c:v>
                </c:pt>
                <c:pt idx="172">
                  <c:v>-18.755555555575491</c:v>
                </c:pt>
                <c:pt idx="173">
                  <c:v>40.227777777757552</c:v>
                </c:pt>
                <c:pt idx="174">
                  <c:v>100.5999999999795</c:v>
                </c:pt>
                <c:pt idx="175">
                  <c:v>162.36111111109031</c:v>
                </c:pt>
                <c:pt idx="176">
                  <c:v>225.51111111109</c:v>
                </c:pt>
                <c:pt idx="177">
                  <c:v>290.04999999997858</c:v>
                </c:pt>
                <c:pt idx="178">
                  <c:v>355.97777777775599</c:v>
                </c:pt>
                <c:pt idx="179">
                  <c:v>423.29444444442242</c:v>
                </c:pt>
                <c:pt idx="180">
                  <c:v>491.99999999997692</c:v>
                </c:pt>
                <c:pt idx="181">
                  <c:v>562.09444444442181</c:v>
                </c:pt>
                <c:pt idx="182">
                  <c:v>633.57777777775505</c:v>
                </c:pt>
                <c:pt idx="183">
                  <c:v>706.4499999999764</c:v>
                </c:pt>
                <c:pt idx="184">
                  <c:v>780.71111111108735</c:v>
                </c:pt>
                <c:pt idx="185">
                  <c:v>856.36111111108539</c:v>
                </c:pt>
                <c:pt idx="186">
                  <c:v>933.39999999997542</c:v>
                </c:pt>
                <c:pt idx="187">
                  <c:v>1011.827777777753</c:v>
                </c:pt>
                <c:pt idx="188">
                  <c:v>1091.6444444444201</c:v>
                </c:pt>
                <c:pt idx="189">
                  <c:v>1172.8499999999749</c:v>
                </c:pt>
                <c:pt idx="190">
                  <c:v>1255.4444444444191</c:v>
                </c:pt>
                <c:pt idx="191">
                  <c:v>1339.427777777752</c:v>
                </c:pt>
                <c:pt idx="192">
                  <c:v>1424.799999999974</c:v>
                </c:pt>
                <c:pt idx="193">
                  <c:v>1511.561111111085</c:v>
                </c:pt>
                <c:pt idx="194">
                  <c:v>1599.7111111110851</c:v>
                </c:pt>
                <c:pt idx="195">
                  <c:v>1689.2499999999729</c:v>
                </c:pt>
                <c:pt idx="196">
                  <c:v>1780.1777777777511</c:v>
                </c:pt>
                <c:pt idx="197">
                  <c:v>1872.494444444417</c:v>
                </c:pt>
                <c:pt idx="198">
                  <c:v>1966.199999999973</c:v>
                </c:pt>
                <c:pt idx="199">
                  <c:v>2061.294444444417</c:v>
                </c:pt>
                <c:pt idx="200">
                  <c:v>2157.7777777777501</c:v>
                </c:pt>
                <c:pt idx="201">
                  <c:v>2080.649999999971</c:v>
                </c:pt>
                <c:pt idx="202">
                  <c:v>2004.9111111110819</c:v>
                </c:pt>
                <c:pt idx="203">
                  <c:v>1930.561111111082</c:v>
                </c:pt>
                <c:pt idx="204">
                  <c:v>1857.599999999971</c:v>
                </c:pt>
                <c:pt idx="205">
                  <c:v>1786.027777777748</c:v>
                </c:pt>
                <c:pt idx="206">
                  <c:v>1715.844444444414</c:v>
                </c:pt>
                <c:pt idx="207">
                  <c:v>1647.0499999999699</c:v>
                </c:pt>
                <c:pt idx="208">
                  <c:v>1579.6444444444139</c:v>
                </c:pt>
                <c:pt idx="209">
                  <c:v>1513.627777777747</c:v>
                </c:pt>
                <c:pt idx="210">
                  <c:v>1448.99999999997</c:v>
                </c:pt>
                <c:pt idx="211">
                  <c:v>1385.76111111108</c:v>
                </c:pt>
                <c:pt idx="212">
                  <c:v>1323.9111111110799</c:v>
                </c:pt>
                <c:pt idx="213">
                  <c:v>1263.449999999968</c:v>
                </c:pt>
                <c:pt idx="214">
                  <c:v>1204.377777777745</c:v>
                </c:pt>
                <c:pt idx="215">
                  <c:v>1146.6944444444121</c:v>
                </c:pt>
                <c:pt idx="216">
                  <c:v>1090.3999999999669</c:v>
                </c:pt>
                <c:pt idx="217">
                  <c:v>1035.4944444444111</c:v>
                </c:pt>
                <c:pt idx="218">
                  <c:v>981.97777777774445</c:v>
                </c:pt>
                <c:pt idx="219">
                  <c:v>929.84999999996467</c:v>
                </c:pt>
                <c:pt idx="220">
                  <c:v>879.11111111107641</c:v>
                </c:pt>
                <c:pt idx="221">
                  <c:v>829.76111111107616</c:v>
                </c:pt>
                <c:pt idx="222">
                  <c:v>781.7999999999646</c:v>
                </c:pt>
                <c:pt idx="223">
                  <c:v>735.22777777774195</c:v>
                </c:pt>
                <c:pt idx="224">
                  <c:v>690.04444444440787</c:v>
                </c:pt>
                <c:pt idx="225">
                  <c:v>646.24999999996328</c:v>
                </c:pt>
                <c:pt idx="226">
                  <c:v>603.84444444440726</c:v>
                </c:pt>
                <c:pt idx="227">
                  <c:v>562.82777777774015</c:v>
                </c:pt>
                <c:pt idx="228">
                  <c:v>523.19999999996196</c:v>
                </c:pt>
                <c:pt idx="229">
                  <c:v>484.96111111107138</c:v>
                </c:pt>
                <c:pt idx="230">
                  <c:v>448.11111111107192</c:v>
                </c:pt>
                <c:pt idx="231">
                  <c:v>412.64999999996053</c:v>
                </c:pt>
                <c:pt idx="232">
                  <c:v>378.57777777773782</c:v>
                </c:pt>
                <c:pt idx="233">
                  <c:v>345.89444444440397</c:v>
                </c:pt>
                <c:pt idx="234">
                  <c:v>314.5999999999591</c:v>
                </c:pt>
                <c:pt idx="235">
                  <c:v>284.69444444440308</c:v>
                </c:pt>
                <c:pt idx="236">
                  <c:v>256.17777777773603</c:v>
                </c:pt>
                <c:pt idx="237">
                  <c:v>229.04999999995769</c:v>
                </c:pt>
                <c:pt idx="238">
                  <c:v>203.3111111110683</c:v>
                </c:pt>
                <c:pt idx="239">
                  <c:v>178.96111111106779</c:v>
                </c:pt>
                <c:pt idx="240">
                  <c:v>155.9999999999562</c:v>
                </c:pt>
                <c:pt idx="241">
                  <c:v>134.4277777777335</c:v>
                </c:pt>
                <c:pt idx="242">
                  <c:v>114.2444444443997</c:v>
                </c:pt>
                <c:pt idx="243">
                  <c:v>95.449999999954798</c:v>
                </c:pt>
                <c:pt idx="244">
                  <c:v>78.044444444398806</c:v>
                </c:pt>
                <c:pt idx="245">
                  <c:v>62.027777777731643</c:v>
                </c:pt>
                <c:pt idx="246">
                  <c:v>47.399999999953423</c:v>
                </c:pt>
                <c:pt idx="247">
                  <c:v>34.161111111064059</c:v>
                </c:pt>
                <c:pt idx="248">
                  <c:v>22.3111111110636</c:v>
                </c:pt>
                <c:pt idx="249">
                  <c:v>11.84999999995202</c:v>
                </c:pt>
                <c:pt idx="250">
                  <c:v>2.7777777777293351</c:v>
                </c:pt>
                <c:pt idx="251">
                  <c:v>-4.9055555556044634</c:v>
                </c:pt>
                <c:pt idx="25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F83-4E28-8099-D73DCC260159}"/>
            </c:ext>
          </c:extLst>
        </c:ser>
        <c:ser>
          <c:idx val="3"/>
          <c:order val="2"/>
          <c:tx>
            <c:v>4-Person</c:v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'Longitudinal Shear &amp; Moment'!$Z$9:$Z$261</c:f>
              <c:numCache>
                <c:formatCode>General</c:formatCode>
                <c:ptCount val="25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</c:numCache>
            </c:numRef>
          </c:xVal>
          <c:yVal>
            <c:numRef>
              <c:f>'Longitudinal Shear &amp; Moment'!$AA$9:$AA$261</c:f>
              <c:numCache>
                <c:formatCode>General</c:formatCode>
                <c:ptCount val="253"/>
                <c:pt idx="0">
                  <c:v>0</c:v>
                </c:pt>
                <c:pt idx="1">
                  <c:v>-10.41111111111111</c:v>
                </c:pt>
                <c:pt idx="2">
                  <c:v>-18.044444444444441</c:v>
                </c:pt>
                <c:pt idx="3">
                  <c:v>-22.9</c:v>
                </c:pt>
                <c:pt idx="4">
                  <c:v>-24.977777777777771</c:v>
                </c:pt>
                <c:pt idx="5">
                  <c:v>-24.277777777777771</c:v>
                </c:pt>
                <c:pt idx="6">
                  <c:v>-20.79999999999999</c:v>
                </c:pt>
                <c:pt idx="7">
                  <c:v>-14.544444444444441</c:v>
                </c:pt>
                <c:pt idx="8">
                  <c:v>-5.5111111111110986</c:v>
                </c:pt>
                <c:pt idx="9">
                  <c:v>6.3000000000000167</c:v>
                </c:pt>
                <c:pt idx="10">
                  <c:v>20.888888888888911</c:v>
                </c:pt>
                <c:pt idx="11">
                  <c:v>38.255555555555603</c:v>
                </c:pt>
                <c:pt idx="12">
                  <c:v>58.400000000000027</c:v>
                </c:pt>
                <c:pt idx="13">
                  <c:v>81.322222222222265</c:v>
                </c:pt>
                <c:pt idx="14">
                  <c:v>107.0222222222223</c:v>
                </c:pt>
                <c:pt idx="15">
                  <c:v>135.50000000000011</c:v>
                </c:pt>
                <c:pt idx="16">
                  <c:v>166.75555555555559</c:v>
                </c:pt>
                <c:pt idx="17">
                  <c:v>200.78888888888901</c:v>
                </c:pt>
                <c:pt idx="18">
                  <c:v>237.60000000000011</c:v>
                </c:pt>
                <c:pt idx="19">
                  <c:v>277.18888888888898</c:v>
                </c:pt>
                <c:pt idx="20">
                  <c:v>319.55555555555571</c:v>
                </c:pt>
                <c:pt idx="21">
                  <c:v>364.7000000000001</c:v>
                </c:pt>
                <c:pt idx="22">
                  <c:v>412.62222222222232</c:v>
                </c:pt>
                <c:pt idx="23">
                  <c:v>463.32222222222231</c:v>
                </c:pt>
                <c:pt idx="24">
                  <c:v>516.80000000000007</c:v>
                </c:pt>
                <c:pt idx="25">
                  <c:v>573.05555555555566</c:v>
                </c:pt>
                <c:pt idx="26">
                  <c:v>632.08888888888896</c:v>
                </c:pt>
                <c:pt idx="27">
                  <c:v>693.90000000000009</c:v>
                </c:pt>
                <c:pt idx="28">
                  <c:v>758.48888888888905</c:v>
                </c:pt>
                <c:pt idx="29">
                  <c:v>825.85555555555538</c:v>
                </c:pt>
                <c:pt idx="30">
                  <c:v>896</c:v>
                </c:pt>
                <c:pt idx="31">
                  <c:v>968.92222222222074</c:v>
                </c:pt>
                <c:pt idx="32">
                  <c:v>1044.622222222222</c:v>
                </c:pt>
                <c:pt idx="33">
                  <c:v>1123.0999999999999</c:v>
                </c:pt>
                <c:pt idx="34">
                  <c:v>1204.3555555555549</c:v>
                </c:pt>
                <c:pt idx="35">
                  <c:v>1288.3888888888889</c:v>
                </c:pt>
                <c:pt idx="36">
                  <c:v>1375.2</c:v>
                </c:pt>
                <c:pt idx="37">
                  <c:v>1464.7888888888899</c:v>
                </c:pt>
                <c:pt idx="38">
                  <c:v>1557.1555555555551</c:v>
                </c:pt>
                <c:pt idx="39">
                  <c:v>1652.3</c:v>
                </c:pt>
                <c:pt idx="40">
                  <c:v>1750.2222222222219</c:v>
                </c:pt>
                <c:pt idx="41">
                  <c:v>1850.922222222222</c:v>
                </c:pt>
                <c:pt idx="42">
                  <c:v>1954.399999999999</c:v>
                </c:pt>
                <c:pt idx="43">
                  <c:v>2060.6555555555542</c:v>
                </c:pt>
                <c:pt idx="44">
                  <c:v>2169.688888888888</c:v>
                </c:pt>
                <c:pt idx="45">
                  <c:v>2281.5</c:v>
                </c:pt>
                <c:pt idx="46">
                  <c:v>2396.0888888888881</c:v>
                </c:pt>
                <c:pt idx="47">
                  <c:v>2513.4555555555539</c:v>
                </c:pt>
                <c:pt idx="48">
                  <c:v>2633.599999999999</c:v>
                </c:pt>
                <c:pt idx="49">
                  <c:v>2756.5222222222219</c:v>
                </c:pt>
                <c:pt idx="50">
                  <c:v>2882.2222222222222</c:v>
                </c:pt>
                <c:pt idx="51">
                  <c:v>3010.7</c:v>
                </c:pt>
                <c:pt idx="52">
                  <c:v>3141.9555555555548</c:v>
                </c:pt>
                <c:pt idx="53">
                  <c:v>3275.9888888888891</c:v>
                </c:pt>
                <c:pt idx="54">
                  <c:v>3412.8</c:v>
                </c:pt>
                <c:pt idx="55">
                  <c:v>3552.3888888888891</c:v>
                </c:pt>
                <c:pt idx="56">
                  <c:v>3694.755555555555</c:v>
                </c:pt>
                <c:pt idx="57">
                  <c:v>3839.9</c:v>
                </c:pt>
                <c:pt idx="58">
                  <c:v>3987.822222222223</c:v>
                </c:pt>
                <c:pt idx="59">
                  <c:v>4138.5222222222219</c:v>
                </c:pt>
                <c:pt idx="60">
                  <c:v>4292.0000000000009</c:v>
                </c:pt>
                <c:pt idx="61">
                  <c:v>4273.25555555556</c:v>
                </c:pt>
                <c:pt idx="62">
                  <c:v>4257.2888888888874</c:v>
                </c:pt>
                <c:pt idx="63">
                  <c:v>4244.1000000000013</c:v>
                </c:pt>
                <c:pt idx="64">
                  <c:v>4233.6888888888898</c:v>
                </c:pt>
                <c:pt idx="65">
                  <c:v>4226.0555555555602</c:v>
                </c:pt>
                <c:pt idx="66">
                  <c:v>4221.2000000000007</c:v>
                </c:pt>
                <c:pt idx="67">
                  <c:v>4219.1222222222241</c:v>
                </c:pt>
                <c:pt idx="68">
                  <c:v>4219.8222222222221</c:v>
                </c:pt>
                <c:pt idx="69">
                  <c:v>4223.3000000000011</c:v>
                </c:pt>
                <c:pt idx="70">
                  <c:v>4229.5555555555602</c:v>
                </c:pt>
                <c:pt idx="71">
                  <c:v>4238.5888888888894</c:v>
                </c:pt>
                <c:pt idx="72">
                  <c:v>4250.4000000000005</c:v>
                </c:pt>
                <c:pt idx="73">
                  <c:v>4264.9888888888781</c:v>
                </c:pt>
                <c:pt idx="74">
                  <c:v>4282.3555555555604</c:v>
                </c:pt>
                <c:pt idx="75">
                  <c:v>4302.5000000000009</c:v>
                </c:pt>
                <c:pt idx="76">
                  <c:v>4325.4222222222234</c:v>
                </c:pt>
                <c:pt idx="77">
                  <c:v>4351.1222222222241</c:v>
                </c:pt>
                <c:pt idx="78">
                  <c:v>4379.6000000000013</c:v>
                </c:pt>
                <c:pt idx="79">
                  <c:v>4410.8555555555604</c:v>
                </c:pt>
                <c:pt idx="80">
                  <c:v>4444.8888888888914</c:v>
                </c:pt>
                <c:pt idx="81">
                  <c:v>4481.7000000000016</c:v>
                </c:pt>
                <c:pt idx="82">
                  <c:v>4521.2888888888874</c:v>
                </c:pt>
                <c:pt idx="83">
                  <c:v>4563.6555555555597</c:v>
                </c:pt>
                <c:pt idx="84">
                  <c:v>4608.8000000000011</c:v>
                </c:pt>
                <c:pt idx="85">
                  <c:v>4656.7222222222226</c:v>
                </c:pt>
                <c:pt idx="86">
                  <c:v>4707.4222222222234</c:v>
                </c:pt>
                <c:pt idx="87">
                  <c:v>4760.9000000000005</c:v>
                </c:pt>
                <c:pt idx="88">
                  <c:v>4817.1555555555597</c:v>
                </c:pt>
                <c:pt idx="89">
                  <c:v>4876.1888888888907</c:v>
                </c:pt>
                <c:pt idx="90">
                  <c:v>4938.0000000000018</c:v>
                </c:pt>
                <c:pt idx="91">
                  <c:v>5002.5888888888894</c:v>
                </c:pt>
                <c:pt idx="92">
                  <c:v>5069.955555555558</c:v>
                </c:pt>
                <c:pt idx="93">
                  <c:v>5140.1000000000013</c:v>
                </c:pt>
                <c:pt idx="94">
                  <c:v>5213.0222222222228</c:v>
                </c:pt>
                <c:pt idx="95">
                  <c:v>5288.7222222222226</c:v>
                </c:pt>
                <c:pt idx="96">
                  <c:v>5367.2000000000016</c:v>
                </c:pt>
                <c:pt idx="97">
                  <c:v>5448.455555555558</c:v>
                </c:pt>
                <c:pt idx="98">
                  <c:v>5532.488888888879</c:v>
                </c:pt>
                <c:pt idx="99">
                  <c:v>5619.300000000002</c:v>
                </c:pt>
                <c:pt idx="100">
                  <c:v>5708.8888888888914</c:v>
                </c:pt>
                <c:pt idx="101">
                  <c:v>5801.25555555556</c:v>
                </c:pt>
                <c:pt idx="102">
                  <c:v>5896.4000000000005</c:v>
                </c:pt>
                <c:pt idx="103">
                  <c:v>5994.322222222223</c:v>
                </c:pt>
                <c:pt idx="104">
                  <c:v>6095.0222222222228</c:v>
                </c:pt>
                <c:pt idx="105">
                  <c:v>6198.5000000000018</c:v>
                </c:pt>
                <c:pt idx="106">
                  <c:v>6304.75555555556</c:v>
                </c:pt>
                <c:pt idx="107">
                  <c:v>6413.7888888888874</c:v>
                </c:pt>
                <c:pt idx="108">
                  <c:v>6350.6000000000013</c:v>
                </c:pt>
                <c:pt idx="109">
                  <c:v>6290.1888888888898</c:v>
                </c:pt>
                <c:pt idx="110">
                  <c:v>6232.5555555555602</c:v>
                </c:pt>
                <c:pt idx="111">
                  <c:v>6177.7000000000007</c:v>
                </c:pt>
                <c:pt idx="112">
                  <c:v>6125.6222222222241</c:v>
                </c:pt>
                <c:pt idx="113">
                  <c:v>6076.3222222222221</c:v>
                </c:pt>
                <c:pt idx="114">
                  <c:v>6029.8000000000011</c:v>
                </c:pt>
                <c:pt idx="115">
                  <c:v>5986.0555555555602</c:v>
                </c:pt>
                <c:pt idx="116">
                  <c:v>5945.0888888888894</c:v>
                </c:pt>
                <c:pt idx="117">
                  <c:v>5906.9000000000005</c:v>
                </c:pt>
                <c:pt idx="118">
                  <c:v>5871.4888888888772</c:v>
                </c:pt>
                <c:pt idx="119">
                  <c:v>5838.8555555555549</c:v>
                </c:pt>
                <c:pt idx="120">
                  <c:v>5809</c:v>
                </c:pt>
                <c:pt idx="121">
                  <c:v>5781.9222222222224</c:v>
                </c:pt>
                <c:pt idx="122">
                  <c:v>5757.6222222222241</c:v>
                </c:pt>
                <c:pt idx="123">
                  <c:v>5736.1</c:v>
                </c:pt>
                <c:pt idx="124">
                  <c:v>5717.3555555555549</c:v>
                </c:pt>
                <c:pt idx="125">
                  <c:v>5701.3888888888887</c:v>
                </c:pt>
                <c:pt idx="126">
                  <c:v>5688.2</c:v>
                </c:pt>
                <c:pt idx="127">
                  <c:v>5677.7888888888874</c:v>
                </c:pt>
                <c:pt idx="128">
                  <c:v>5670.1555555555597</c:v>
                </c:pt>
                <c:pt idx="129">
                  <c:v>5665.3</c:v>
                </c:pt>
                <c:pt idx="130">
                  <c:v>5663.2222222222208</c:v>
                </c:pt>
                <c:pt idx="131">
                  <c:v>5663.9222222222206</c:v>
                </c:pt>
                <c:pt idx="132">
                  <c:v>5667.4</c:v>
                </c:pt>
                <c:pt idx="133">
                  <c:v>5673.6555555555597</c:v>
                </c:pt>
                <c:pt idx="134">
                  <c:v>5682.688888888888</c:v>
                </c:pt>
                <c:pt idx="135">
                  <c:v>5694.5</c:v>
                </c:pt>
                <c:pt idx="136">
                  <c:v>5709.0888888888876</c:v>
                </c:pt>
                <c:pt idx="137">
                  <c:v>5726.4555555555544</c:v>
                </c:pt>
                <c:pt idx="138">
                  <c:v>5746.5999999999976</c:v>
                </c:pt>
                <c:pt idx="139">
                  <c:v>5769.5222222222201</c:v>
                </c:pt>
                <c:pt idx="140">
                  <c:v>5795.2222222222199</c:v>
                </c:pt>
                <c:pt idx="141">
                  <c:v>5823.699999999998</c:v>
                </c:pt>
                <c:pt idx="142">
                  <c:v>5854.9555555555544</c:v>
                </c:pt>
                <c:pt idx="143">
                  <c:v>5888.9888888888754</c:v>
                </c:pt>
                <c:pt idx="144">
                  <c:v>5925.7999999999984</c:v>
                </c:pt>
                <c:pt idx="145">
                  <c:v>5965.3888888888869</c:v>
                </c:pt>
                <c:pt idx="146">
                  <c:v>6007.7555555555527</c:v>
                </c:pt>
                <c:pt idx="147">
                  <c:v>6052.8999999999969</c:v>
                </c:pt>
                <c:pt idx="148">
                  <c:v>6100.8222222222203</c:v>
                </c:pt>
                <c:pt idx="149">
                  <c:v>6151.5222222222201</c:v>
                </c:pt>
                <c:pt idx="150">
                  <c:v>6204.9999999999982</c:v>
                </c:pt>
                <c:pt idx="151">
                  <c:v>6261.2555555555527</c:v>
                </c:pt>
                <c:pt idx="152">
                  <c:v>6320.2888888888874</c:v>
                </c:pt>
                <c:pt idx="153">
                  <c:v>6382.0999999999967</c:v>
                </c:pt>
                <c:pt idx="154">
                  <c:v>6446.6888888888861</c:v>
                </c:pt>
                <c:pt idx="155">
                  <c:v>6339.055555555552</c:v>
                </c:pt>
                <c:pt idx="156">
                  <c:v>6234.1999999999971</c:v>
                </c:pt>
                <c:pt idx="157">
                  <c:v>6132.1222222222204</c:v>
                </c:pt>
                <c:pt idx="158">
                  <c:v>6032.8222222222203</c:v>
                </c:pt>
                <c:pt idx="159">
                  <c:v>5936.2999999999975</c:v>
                </c:pt>
                <c:pt idx="160">
                  <c:v>5842.555555555552</c:v>
                </c:pt>
                <c:pt idx="161">
                  <c:v>5751.5888888888858</c:v>
                </c:pt>
                <c:pt idx="162">
                  <c:v>5663.399999999996</c:v>
                </c:pt>
                <c:pt idx="163">
                  <c:v>5577.9888888888727</c:v>
                </c:pt>
                <c:pt idx="164">
                  <c:v>5495.355555555554</c:v>
                </c:pt>
                <c:pt idx="165">
                  <c:v>5415.4999999999964</c:v>
                </c:pt>
                <c:pt idx="166">
                  <c:v>5338.4222222222179</c:v>
                </c:pt>
                <c:pt idx="167">
                  <c:v>5264.1222222222204</c:v>
                </c:pt>
                <c:pt idx="168">
                  <c:v>5192.5999999999958</c:v>
                </c:pt>
                <c:pt idx="169">
                  <c:v>5123.855555555554</c:v>
                </c:pt>
                <c:pt idx="170">
                  <c:v>5057.8888888888814</c:v>
                </c:pt>
                <c:pt idx="171">
                  <c:v>4994.6999999999971</c:v>
                </c:pt>
                <c:pt idx="172">
                  <c:v>4934.2888888888756</c:v>
                </c:pt>
                <c:pt idx="173">
                  <c:v>4876.6555555555497</c:v>
                </c:pt>
                <c:pt idx="174">
                  <c:v>4821.7999999999956</c:v>
                </c:pt>
                <c:pt idx="175">
                  <c:v>4769.7222222222181</c:v>
                </c:pt>
                <c:pt idx="176">
                  <c:v>4720.422222222217</c:v>
                </c:pt>
                <c:pt idx="177">
                  <c:v>4673.8999999999951</c:v>
                </c:pt>
                <c:pt idx="178">
                  <c:v>4630.1555555555497</c:v>
                </c:pt>
                <c:pt idx="179">
                  <c:v>4589.1888888888834</c:v>
                </c:pt>
                <c:pt idx="180">
                  <c:v>4550.9999999999955</c:v>
                </c:pt>
                <c:pt idx="181">
                  <c:v>4515.5888888888794</c:v>
                </c:pt>
                <c:pt idx="182">
                  <c:v>4482.9555555555498</c:v>
                </c:pt>
                <c:pt idx="183">
                  <c:v>4453.099999999994</c:v>
                </c:pt>
                <c:pt idx="184">
                  <c:v>4426.0222222222201</c:v>
                </c:pt>
                <c:pt idx="185">
                  <c:v>4401.7222222222181</c:v>
                </c:pt>
                <c:pt idx="186">
                  <c:v>4380.1999999999935</c:v>
                </c:pt>
                <c:pt idx="187">
                  <c:v>4361.455555555548</c:v>
                </c:pt>
                <c:pt idx="188">
                  <c:v>4345.48888888887</c:v>
                </c:pt>
                <c:pt idx="189">
                  <c:v>4332.2999999999929</c:v>
                </c:pt>
                <c:pt idx="190">
                  <c:v>4321.8888888888814</c:v>
                </c:pt>
                <c:pt idx="191">
                  <c:v>4314.25555555555</c:v>
                </c:pt>
                <c:pt idx="192">
                  <c:v>4309.3999999999924</c:v>
                </c:pt>
                <c:pt idx="193">
                  <c:v>4307.3222222222139</c:v>
                </c:pt>
                <c:pt idx="194">
                  <c:v>4308.0222222222137</c:v>
                </c:pt>
                <c:pt idx="195">
                  <c:v>4311.4999999999927</c:v>
                </c:pt>
                <c:pt idx="196">
                  <c:v>4317.75555555555</c:v>
                </c:pt>
                <c:pt idx="197">
                  <c:v>4326.7888888888756</c:v>
                </c:pt>
                <c:pt idx="198">
                  <c:v>4338.5999999999922</c:v>
                </c:pt>
                <c:pt idx="199">
                  <c:v>4353.1888888888807</c:v>
                </c:pt>
                <c:pt idx="200">
                  <c:v>4370.5555555555502</c:v>
                </c:pt>
                <c:pt idx="201">
                  <c:v>4215.6999999999907</c:v>
                </c:pt>
                <c:pt idx="202">
                  <c:v>4063.6222222222141</c:v>
                </c:pt>
                <c:pt idx="203">
                  <c:v>3914.322222222213</c:v>
                </c:pt>
                <c:pt idx="204">
                  <c:v>3767.7999999999911</c:v>
                </c:pt>
                <c:pt idx="205">
                  <c:v>3624.0555555555461</c:v>
                </c:pt>
                <c:pt idx="206">
                  <c:v>3483.088888888879</c:v>
                </c:pt>
                <c:pt idx="207">
                  <c:v>3344.899999999991</c:v>
                </c:pt>
                <c:pt idx="208">
                  <c:v>3209.48888888888</c:v>
                </c:pt>
                <c:pt idx="209">
                  <c:v>3076.8555555555449</c:v>
                </c:pt>
                <c:pt idx="210">
                  <c:v>2946.99999999999</c:v>
                </c:pt>
                <c:pt idx="211">
                  <c:v>2819.922222222212</c:v>
                </c:pt>
                <c:pt idx="212">
                  <c:v>2695.6222222222118</c:v>
                </c:pt>
                <c:pt idx="213">
                  <c:v>2574.099999999989</c:v>
                </c:pt>
                <c:pt idx="214">
                  <c:v>2455.355555555544</c:v>
                </c:pt>
                <c:pt idx="215">
                  <c:v>2339.3888888888778</c:v>
                </c:pt>
                <c:pt idx="216">
                  <c:v>2226.1999999999889</c:v>
                </c:pt>
                <c:pt idx="217">
                  <c:v>2115.7888888888651</c:v>
                </c:pt>
                <c:pt idx="218">
                  <c:v>2008.155555555544</c:v>
                </c:pt>
                <c:pt idx="219">
                  <c:v>1903.299999999987</c:v>
                </c:pt>
                <c:pt idx="220">
                  <c:v>1801.222222222209</c:v>
                </c:pt>
                <c:pt idx="221">
                  <c:v>1701.9222222222099</c:v>
                </c:pt>
                <c:pt idx="222">
                  <c:v>1605.399999999986</c:v>
                </c:pt>
                <c:pt idx="223">
                  <c:v>1511.655555555541</c:v>
                </c:pt>
                <c:pt idx="224">
                  <c:v>1420.6888888888741</c:v>
                </c:pt>
                <c:pt idx="225">
                  <c:v>1332.499999999985</c:v>
                </c:pt>
                <c:pt idx="226">
                  <c:v>1247.088888888873</c:v>
                </c:pt>
                <c:pt idx="227">
                  <c:v>1164.4555555555401</c:v>
                </c:pt>
                <c:pt idx="228">
                  <c:v>1084.5999999999831</c:v>
                </c:pt>
                <c:pt idx="229">
                  <c:v>1007.522222222205</c:v>
                </c:pt>
                <c:pt idx="230">
                  <c:v>933.2222222222025</c:v>
                </c:pt>
                <c:pt idx="231">
                  <c:v>861.69999999998106</c:v>
                </c:pt>
                <c:pt idx="232">
                  <c:v>792.95555555553619</c:v>
                </c:pt>
                <c:pt idx="233">
                  <c:v>726.98888888886904</c:v>
                </c:pt>
                <c:pt idx="234">
                  <c:v>663.79999999997938</c:v>
                </c:pt>
                <c:pt idx="235">
                  <c:v>603.38888888886765</c:v>
                </c:pt>
                <c:pt idx="236">
                  <c:v>545.75555555553387</c:v>
                </c:pt>
                <c:pt idx="237">
                  <c:v>490.89999999997781</c:v>
                </c:pt>
                <c:pt idx="238">
                  <c:v>438.82222222219917</c:v>
                </c:pt>
                <c:pt idx="239">
                  <c:v>389.52222222219882</c:v>
                </c:pt>
                <c:pt idx="240">
                  <c:v>342.99999999997601</c:v>
                </c:pt>
                <c:pt idx="241">
                  <c:v>299.25555555553098</c:v>
                </c:pt>
                <c:pt idx="242">
                  <c:v>258.28888888886382</c:v>
                </c:pt>
                <c:pt idx="243">
                  <c:v>220.09999999997439</c:v>
                </c:pt>
                <c:pt idx="244">
                  <c:v>184.68888888886281</c:v>
                </c:pt>
                <c:pt idx="245">
                  <c:v>152.05555555552891</c:v>
                </c:pt>
                <c:pt idx="246">
                  <c:v>122.1999999999728</c:v>
                </c:pt>
                <c:pt idx="247">
                  <c:v>95.122222222194296</c:v>
                </c:pt>
                <c:pt idx="248">
                  <c:v>70.822222222193801</c:v>
                </c:pt>
                <c:pt idx="249">
                  <c:v>49.299999999971263</c:v>
                </c:pt>
                <c:pt idx="250">
                  <c:v>30.55555555552624</c:v>
                </c:pt>
                <c:pt idx="251">
                  <c:v>14.588888888859049</c:v>
                </c:pt>
                <c:pt idx="252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F83-4E28-8099-D73DCC260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6040504"/>
        <c:axId val="-2057141960"/>
      </c:scatterChart>
      <c:valAx>
        <c:axId val="-2036040504"/>
        <c:scaling>
          <c:orientation val="minMax"/>
          <c:max val="25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Length (in)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low"/>
        <c:crossAx val="-2057141960"/>
        <c:crosses val="autoZero"/>
        <c:crossBetween val="midCat"/>
      </c:valAx>
      <c:valAx>
        <c:axId val="-20571419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Moment (lb-in)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2036040504"/>
        <c:crosses val="autoZero"/>
        <c:crossBetween val="midCat"/>
      </c:valAx>
      <c:spPr>
        <a:ln>
          <a:noFill/>
        </a:ln>
      </c:spPr>
    </c:plotArea>
    <c:legend>
      <c:legendPos val="t"/>
      <c:layout>
        <c:manualLayout>
          <c:xMode val="edge"/>
          <c:yMode val="edge"/>
          <c:x val="0.25415798831597702"/>
          <c:y val="3.7104572454758999E-3"/>
          <c:w val="0.73989190867270604"/>
          <c:h val="7.6946028298186905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baseline="0" dirty="0"/>
              <a:t>Person Hour Breakdown</a:t>
            </a:r>
          </a:p>
          <a:p>
            <a:pPr>
              <a:defRPr/>
            </a:pPr>
            <a:r>
              <a:rPr lang="en-US" b="1" baseline="0" dirty="0"/>
              <a:t>Total Hours: 1280</a:t>
            </a:r>
            <a:endParaRPr lang="en-US" b="1" dirty="0"/>
          </a:p>
        </c:rich>
      </c:tx>
      <c:layout>
        <c:manualLayout>
          <c:xMode val="edge"/>
          <c:yMode val="edge"/>
          <c:x val="0.3799965004374453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2"/>
          <c:dPt>
            <c:idx val="0"/>
            <c:bubble3D val="0"/>
            <c:spPr>
              <a:solidFill>
                <a:schemeClr val="accent2">
                  <a:tint val="4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A30-4A79-AFCE-1B269A3CB5E0}"/>
              </c:ext>
            </c:extLst>
          </c:dPt>
          <c:dPt>
            <c:idx val="1"/>
            <c:bubble3D val="0"/>
            <c:spPr>
              <a:solidFill>
                <a:schemeClr val="accent2">
                  <a:tint val="6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A30-4A79-AFCE-1B269A3CB5E0}"/>
              </c:ext>
            </c:extLst>
          </c:dPt>
          <c:dPt>
            <c:idx val="2"/>
            <c:bubble3D val="0"/>
            <c:spPr>
              <a:solidFill>
                <a:schemeClr val="accent2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A30-4A79-AFCE-1B269A3CB5E0}"/>
              </c:ext>
            </c:extLst>
          </c:dPt>
          <c:dPt>
            <c:idx val="3"/>
            <c:bubble3D val="0"/>
            <c:spPr>
              <a:solidFill>
                <a:schemeClr val="accent2">
                  <a:tint val="9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A30-4A79-AFCE-1B269A3CB5E0}"/>
              </c:ext>
            </c:extLst>
          </c:dPt>
          <c:dPt>
            <c:idx val="4"/>
            <c:bubble3D val="0"/>
            <c:spPr>
              <a:solidFill>
                <a:schemeClr val="accent2">
                  <a:shade val="92000"/>
                </a:schemeClr>
              </a:solidFill>
              <a:ln w="88900">
                <a:solidFill>
                  <a:srgbClr val="FFFF00"/>
                </a:solidFill>
              </a:ln>
              <a:effectLst/>
              <a:sp3d contourW="88900">
                <a:contourClr>
                  <a:srgbClr val="FFFF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A30-4A79-AFCE-1B269A3CB5E0}"/>
              </c:ext>
            </c:extLst>
          </c:dPt>
          <c:dPt>
            <c:idx val="5"/>
            <c:bubble3D val="0"/>
            <c:spPr>
              <a:solidFill>
                <a:schemeClr val="accent2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A30-4A79-AFCE-1B269A3CB5E0}"/>
              </c:ext>
            </c:extLst>
          </c:dPt>
          <c:dPt>
            <c:idx val="6"/>
            <c:bubble3D val="0"/>
            <c:spPr>
              <a:solidFill>
                <a:schemeClr val="accent2">
                  <a:shade val="61000"/>
                </a:schemeClr>
              </a:solidFill>
              <a:ln w="88900">
                <a:solidFill>
                  <a:srgbClr val="FFFF00"/>
                </a:solidFill>
              </a:ln>
              <a:effectLst/>
              <a:sp3d contourW="88900">
                <a:contourClr>
                  <a:srgbClr val="FFFF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A30-4A79-AFCE-1B269A3CB5E0}"/>
              </c:ext>
            </c:extLst>
          </c:dPt>
          <c:dPt>
            <c:idx val="7"/>
            <c:bubble3D val="0"/>
            <c:spPr>
              <a:solidFill>
                <a:schemeClr val="accent2">
                  <a:shade val="4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A30-4A79-AFCE-1B269A3CB5E0}"/>
              </c:ext>
            </c:extLst>
          </c:dPt>
          <c:dLbls>
            <c:dLbl>
              <c:idx val="0"/>
              <c:layout>
                <c:manualLayout>
                  <c:x val="2.0393217718950776E-2"/>
                  <c:y val="-9.4013617301527339E-3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Project Management (250</a:t>
                    </a:r>
                    <a:r>
                      <a:rPr lang="en-US" sz="1400" baseline="0"/>
                      <a:t> Hours) 18%</a:t>
                    </a:r>
                    <a:endParaRPr lang="en-US" sz="140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30-4A79-AFCE-1B269A3CB5E0}"/>
                </c:ext>
              </c:extLst>
            </c:dLbl>
            <c:dLbl>
              <c:idx val="1"/>
              <c:layout>
                <c:manualLayout>
                  <c:x val="2.0041973280946245E-3"/>
                  <c:y val="-1.6105606725358591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Hull Design (40 Hours)</a:t>
                    </a:r>
                    <a:r>
                      <a:rPr lang="en-US" sz="1400" baseline="0"/>
                      <a:t> 3%</a:t>
                    </a:r>
                    <a:endParaRPr lang="en-US" sz="140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A30-4A79-AFCE-1B269A3CB5E0}"/>
                </c:ext>
              </c:extLst>
            </c:dLbl>
            <c:dLbl>
              <c:idx val="2"/>
              <c:layout>
                <c:manualLayout>
                  <c:x val="2.0628138279982788E-2"/>
                  <c:y val="-6.49308765148471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/>
                      <a:t>Structural</a:t>
                    </a:r>
                    <a:r>
                      <a:rPr lang="en-US" sz="1400" baseline="0"/>
                      <a:t> Analysis (140 Hours) 10%</a:t>
                    </a:r>
                    <a:endParaRPr lang="en-US" sz="14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74573490813647"/>
                      <c:h val="0.205491899719431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4A30-4A79-AFCE-1B269A3CB5E0}"/>
                </c:ext>
              </c:extLst>
            </c:dLbl>
            <c:dLbl>
              <c:idx val="3"/>
              <c:layout>
                <c:manualLayout>
                  <c:x val="6.9065375806375062E-2"/>
                  <c:y val="-2.709527185893750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/>
                      <a:t>Mix</a:t>
                    </a:r>
                    <a:r>
                      <a:rPr lang="en-US" sz="1400" baseline="0"/>
                      <a:t> Design (175 hours) 16%</a:t>
                    </a:r>
                    <a:endParaRPr lang="en-US" sz="140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63309273840776"/>
                      <c:h val="0.123145307267626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4A30-4A79-AFCE-1B269A3CB5E0}"/>
                </c:ext>
              </c:extLst>
            </c:dLbl>
            <c:dLbl>
              <c:idx val="4"/>
              <c:layout>
                <c:manualLayout>
                  <c:x val="0.14066024319812787"/>
                  <c:y val="1.27874790558929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/>
                      <a:t>Mold Construction (100 Hours) 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321916010498686"/>
                      <c:h val="6.84514435695537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A30-4A79-AFCE-1B269A3CB5E0}"/>
                </c:ext>
              </c:extLst>
            </c:dLbl>
            <c:dLbl>
              <c:idx val="5"/>
              <c:layout>
                <c:manualLayout>
                  <c:x val="-9.4550451132258771E-3"/>
                  <c:y val="-5.1987486804001989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Canoe Construction</a:t>
                    </a:r>
                  </a:p>
                  <a:p>
                    <a:r>
                      <a:rPr lang="en-US" sz="1400"/>
                      <a:t>(340 Hours) 27%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30-4A79-AFCE-1B269A3CB5E0}"/>
                </c:ext>
              </c:extLst>
            </c:dLbl>
            <c:dLbl>
              <c:idx val="6"/>
              <c:layout>
                <c:manualLayout>
                  <c:x val="-3.6403501709525596E-2"/>
                  <c:y val="2.7846122555713747E-2"/>
                </c:manualLayout>
              </c:layout>
              <c:tx>
                <c:rich>
                  <a:bodyPr/>
                  <a:lstStyle/>
                  <a:p>
                    <a:r>
                      <a:rPr lang="en-US" sz="1400"/>
                      <a:t>Academic (190 Hours</a:t>
                    </a:r>
                    <a:r>
                      <a:rPr lang="en-US" sz="1400" baseline="0"/>
                      <a:t>) 15%</a:t>
                    </a:r>
                    <a:endParaRPr lang="en-US" sz="140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A30-4A79-AFCE-1B269A3CB5E0}"/>
                </c:ext>
              </c:extLst>
            </c:dLbl>
            <c:dLbl>
              <c:idx val="7"/>
              <c:layout>
                <c:manualLayout>
                  <c:x val="4.4302959062632513E-2"/>
                  <c:y val="-2.63182171734831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/>
                      <a:t>Finishing (50 Hours)</a:t>
                    </a:r>
                    <a:r>
                      <a:rPr lang="en-US" sz="1400" baseline="0"/>
                      <a:t> </a:t>
                    </a:r>
                    <a:fld id="{A28D4D60-C6B8-461B-9073-A3069162DD4E}" type="VALUE">
                      <a:rPr lang="en-US" sz="1400"/>
                      <a:pPr>
                        <a:defRPr sz="1400"/>
                      </a:pPr>
                      <a:t>[VALUE]</a:t>
                    </a:fld>
                    <a:r>
                      <a:rPr lang="en-US" sz="140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24311023622048"/>
                      <c:h val="8.14080459770114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A30-4A79-AFCE-1B269A3CB5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[Graph.xlsx]Sheet1!$A$3:$A$10</c:f>
              <c:strCache>
                <c:ptCount val="8"/>
                <c:pt idx="0">
                  <c:v>project management </c:v>
                </c:pt>
                <c:pt idx="1">
                  <c:v>hull design</c:v>
                </c:pt>
                <c:pt idx="2">
                  <c:v>structural anaylsis </c:v>
                </c:pt>
                <c:pt idx="3">
                  <c:v>mix design</c:v>
                </c:pt>
                <c:pt idx="4">
                  <c:v>mold construction</c:v>
                </c:pt>
                <c:pt idx="5">
                  <c:v>canoe construction</c:v>
                </c:pt>
                <c:pt idx="6">
                  <c:v>academic</c:v>
                </c:pt>
                <c:pt idx="7">
                  <c:v>finishing</c:v>
                </c:pt>
              </c:strCache>
            </c:strRef>
          </c:cat>
          <c:val>
            <c:numRef>
              <c:f>[Graph.xlsx]Sheet1!$C$3:$C$10</c:f>
              <c:numCache>
                <c:formatCode>0</c:formatCode>
                <c:ptCount val="8"/>
                <c:pt idx="0">
                  <c:v>17.96875</c:v>
                </c:pt>
                <c:pt idx="1">
                  <c:v>3.125</c:v>
                </c:pt>
                <c:pt idx="2">
                  <c:v>10.15625</c:v>
                </c:pt>
                <c:pt idx="3">
                  <c:v>15.625</c:v>
                </c:pt>
                <c:pt idx="4">
                  <c:v>7.8125</c:v>
                </c:pt>
                <c:pt idx="5">
                  <c:v>26.5625</c:v>
                </c:pt>
                <c:pt idx="6">
                  <c:v>14.84375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A30-4A79-AFCE-1B269A3CB5E0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2">
                  <a:tint val="4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4A30-4A79-AFCE-1B269A3CB5E0}"/>
              </c:ext>
            </c:extLst>
          </c:dPt>
          <c:dPt>
            <c:idx val="1"/>
            <c:bubble3D val="0"/>
            <c:spPr>
              <a:solidFill>
                <a:schemeClr val="accent2">
                  <a:tint val="6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4A30-4A79-AFCE-1B269A3CB5E0}"/>
              </c:ext>
            </c:extLst>
          </c:dPt>
          <c:dPt>
            <c:idx val="2"/>
            <c:bubble3D val="0"/>
            <c:spPr>
              <a:solidFill>
                <a:schemeClr val="accent2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6-4A30-4A79-AFCE-1B269A3CB5E0}"/>
              </c:ext>
            </c:extLst>
          </c:dPt>
          <c:dPt>
            <c:idx val="3"/>
            <c:bubble3D val="0"/>
            <c:spPr>
              <a:solidFill>
                <a:schemeClr val="accent2">
                  <a:tint val="93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8-4A30-4A79-AFCE-1B269A3CB5E0}"/>
              </c:ext>
            </c:extLst>
          </c:dPt>
          <c:dPt>
            <c:idx val="4"/>
            <c:bubble3D val="0"/>
            <c:spPr>
              <a:solidFill>
                <a:schemeClr val="accent2">
                  <a:shade val="9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A-4A30-4A79-AFCE-1B269A3CB5E0}"/>
              </c:ext>
            </c:extLst>
          </c:dPt>
          <c:dPt>
            <c:idx val="5"/>
            <c:bubble3D val="0"/>
            <c:spPr>
              <a:solidFill>
                <a:schemeClr val="accent2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C-4A30-4A79-AFCE-1B269A3CB5E0}"/>
              </c:ext>
            </c:extLst>
          </c:dPt>
          <c:dPt>
            <c:idx val="6"/>
            <c:bubble3D val="0"/>
            <c:spPr>
              <a:solidFill>
                <a:schemeClr val="accent2">
                  <a:shade val="61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E-4A30-4A79-AFCE-1B269A3CB5E0}"/>
              </c:ext>
            </c:extLst>
          </c:dPt>
          <c:dPt>
            <c:idx val="7"/>
            <c:bubble3D val="0"/>
            <c:spPr>
              <a:solidFill>
                <a:schemeClr val="accent2">
                  <a:shade val="4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20-4A30-4A79-AFCE-1B269A3CB5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[Graph.xlsx]Sheet1!$A$3:$A$10</c:f>
              <c:strCache>
                <c:ptCount val="8"/>
                <c:pt idx="0">
                  <c:v>project management </c:v>
                </c:pt>
                <c:pt idx="1">
                  <c:v>hull design</c:v>
                </c:pt>
                <c:pt idx="2">
                  <c:v>structural anaylsis </c:v>
                </c:pt>
                <c:pt idx="3">
                  <c:v>mix design</c:v>
                </c:pt>
                <c:pt idx="4">
                  <c:v>mold construction</c:v>
                </c:pt>
                <c:pt idx="5">
                  <c:v>canoe construction</c:v>
                </c:pt>
                <c:pt idx="6">
                  <c:v>academic</c:v>
                </c:pt>
                <c:pt idx="7">
                  <c:v>finishing</c:v>
                </c:pt>
              </c:strCache>
            </c:strRef>
          </c:cat>
          <c:val>
            <c:numRef>
              <c:f>[Graph.xlsx]Sheet1!$C$3:$C$10</c:f>
              <c:numCache>
                <c:formatCode>0</c:formatCode>
                <c:ptCount val="8"/>
                <c:pt idx="0">
                  <c:v>17.96875</c:v>
                </c:pt>
                <c:pt idx="1">
                  <c:v>3.125</c:v>
                </c:pt>
                <c:pt idx="2">
                  <c:v>10.15625</c:v>
                </c:pt>
                <c:pt idx="3">
                  <c:v>15.625</c:v>
                </c:pt>
                <c:pt idx="4">
                  <c:v>7.8125</c:v>
                </c:pt>
                <c:pt idx="5">
                  <c:v>26.5625</c:v>
                </c:pt>
                <c:pt idx="6">
                  <c:v>14.84375</c:v>
                </c:pt>
                <c:pt idx="7">
                  <c:v>3.90625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4A30-4A79-AFCE-1B269A3CB5E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C69C6-EE0B-4D8B-9C71-C36EFED094F2}" type="datetimeFigureOut">
              <a:rPr lang="en-US"/>
              <a:t>5/9/2017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DD202-58A1-4ABD-B068-DFFCA0C44EA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21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5/9/2017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">
              <a:schemeClr val="bg1">
                <a:lumMod val="85000"/>
                <a:lumOff val="15000"/>
                <a:alpha val="93000"/>
              </a:schemeClr>
            </a:gs>
            <a:gs pos="100000">
              <a:schemeClr val="bg1">
                <a:lumMod val="65000"/>
                <a:lumOff val="35000"/>
              </a:schemeClr>
            </a:gs>
            <a:gs pos="65000">
              <a:schemeClr val="bg1">
                <a:lumMod val="75000"/>
                <a:lumOff val="25000"/>
              </a:schemeClr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5161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4411" y="0"/>
            <a:ext cx="457201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8813" y="1600200"/>
            <a:ext cx="4572001" cy="3733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8813" y="5562599"/>
            <a:ext cx="4571999" cy="83502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rgbClr val="FF696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9812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>
          <a:gsLst>
            <a:gs pos="10000">
              <a:schemeClr val="bg1">
                <a:lumMod val="85000"/>
                <a:lumOff val="15000"/>
              </a:schemeClr>
            </a:gs>
            <a:gs pos="100000">
              <a:srgbClr val="8C5959"/>
            </a:gs>
            <a:gs pos="65000">
              <a:srgbClr val="4C404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812" y="1616074"/>
            <a:ext cx="7315198" cy="2727325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6814" y="4495800"/>
            <a:ext cx="7315198" cy="167322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4015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057400">
              <a:defRPr sz="1600"/>
            </a:lvl6pPr>
            <a:lvl7pPr marL="2057400">
              <a:defRPr sz="1600"/>
            </a:lvl7pPr>
            <a:lvl8pPr marL="2057400">
              <a:defRPr sz="1600"/>
            </a:lvl8pPr>
            <a:lvl9pPr marL="205740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10000">
              <a:schemeClr val="bg1">
                <a:lumMod val="85000"/>
                <a:lumOff val="15000"/>
              </a:schemeClr>
            </a:gs>
            <a:gs pos="100000">
              <a:schemeClr val="bg1">
                <a:lumMod val="75000"/>
                <a:lumOff val="25000"/>
              </a:schemeClr>
            </a:gs>
            <a:gs pos="65000">
              <a:schemeClr val="bg1">
                <a:lumMod val="85000"/>
                <a:lumOff val="1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802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7802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47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47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2057400">
              <a:defRPr sz="1400"/>
            </a:lvl5pPr>
            <a:lvl6pPr marL="2057400">
              <a:defRPr sz="1400"/>
            </a:lvl6pPr>
            <a:lvl7pPr marL="2057400">
              <a:defRPr sz="1400"/>
            </a:lvl7pPr>
            <a:lvl8pPr marL="2057400">
              <a:defRPr sz="1400"/>
            </a:lvl8pPr>
            <a:lvl9pPr marL="2057400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4" y="0"/>
            <a:ext cx="1057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7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4" y="588963"/>
            <a:ext cx="5486400" cy="558006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4461" y="588963"/>
            <a:ext cx="5486352" cy="5580062"/>
          </a:xfrm>
          <a:prstGeom prst="rect">
            <a:avLst/>
          </a:prstGeom>
          <a:solidFill>
            <a:srgbClr val="21212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07494" y="805658"/>
            <a:ext cx="5060286" cy="5146672"/>
          </a:xfrm>
          <a:solidFill>
            <a:srgbClr val="171717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588963"/>
            <a:ext cx="3657600" cy="2840038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9613" y="3581399"/>
            <a:ext cx="3657600" cy="25876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1">
                <a:lumMod val="85000"/>
                <a:lumOff val="15000"/>
              </a:schemeClr>
            </a:gs>
            <a:gs pos="100000">
              <a:schemeClr val="bg1">
                <a:lumMod val="75000"/>
                <a:lumOff val="25000"/>
              </a:schemeClr>
            </a:gs>
            <a:gs pos="65000">
              <a:schemeClr val="bg1">
                <a:lumMod val="85000"/>
                <a:lumOff val="15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4757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57918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6156" y="0"/>
            <a:ext cx="228601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381000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828800"/>
            <a:ext cx="9144001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1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68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3"/>
          <p:cNvSpPr>
            <a:spLocks noGrp="1"/>
          </p:cNvSpPr>
          <p:nvPr>
            <p:ph type="subTitle" idx="1"/>
          </p:nvPr>
        </p:nvSpPr>
        <p:spPr>
          <a:xfrm>
            <a:off x="6861174" y="3810000"/>
            <a:ext cx="4719638" cy="2667000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solidFill>
                  <a:schemeClr val="tx1"/>
                </a:solidFill>
              </a:rPr>
              <a:t>Northern Arizona University</a:t>
            </a:r>
          </a:p>
          <a:p>
            <a:r>
              <a:rPr lang="it-IT" dirty="0">
                <a:solidFill>
                  <a:schemeClr val="tx1"/>
                </a:solidFill>
              </a:rPr>
              <a:t>Concrete Canoe</a:t>
            </a:r>
          </a:p>
          <a:p>
            <a:endParaRPr lang="it-IT" b="1" dirty="0"/>
          </a:p>
          <a:p>
            <a:endParaRPr lang="it-IT" b="1" dirty="0"/>
          </a:p>
          <a:p>
            <a:r>
              <a:rPr lang="it-IT" b="1" dirty="0"/>
              <a:t>Presentors:</a:t>
            </a:r>
          </a:p>
          <a:p>
            <a:endParaRPr lang="it-IT" dirty="0"/>
          </a:p>
          <a:p>
            <a:r>
              <a:rPr lang="it-IT" dirty="0"/>
              <a:t>Cristopher Aguilar</a:t>
            </a:r>
          </a:p>
          <a:p>
            <a:r>
              <a:rPr lang="it-IT" dirty="0"/>
              <a:t>Stephanie Croker</a:t>
            </a:r>
          </a:p>
          <a:p>
            <a:r>
              <a:rPr lang="it-IT" dirty="0"/>
              <a:t>Katrina Shurley</a:t>
            </a:r>
          </a:p>
          <a:p>
            <a:r>
              <a:rPr lang="it-IT" dirty="0"/>
              <a:t>Michael Schubert</a:t>
            </a:r>
          </a:p>
          <a:p>
            <a:r>
              <a:rPr lang="it-IT" dirty="0"/>
              <a:t>Matthew Vigil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212" y="2743200"/>
            <a:ext cx="5118364" cy="101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990600"/>
            <a:ext cx="5284788" cy="5327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17343" y="1507180"/>
            <a:ext cx="2124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3: Concrete Mix Matrix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818693"/>
              </p:ext>
            </p:extLst>
          </p:nvPr>
        </p:nvGraphicFramePr>
        <p:xfrm>
          <a:off x="1598611" y="1752600"/>
          <a:ext cx="9525002" cy="4513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8090">
                  <a:extLst>
                    <a:ext uri="{9D8B030D-6E8A-4147-A177-3AD203B41FA5}">
                      <a16:colId xmlns:a16="http://schemas.microsoft.com/office/drawing/2014/main" val="1845242164"/>
                    </a:ext>
                  </a:extLst>
                </a:gridCol>
                <a:gridCol w="963203">
                  <a:extLst>
                    <a:ext uri="{9D8B030D-6E8A-4147-A177-3AD203B41FA5}">
                      <a16:colId xmlns:a16="http://schemas.microsoft.com/office/drawing/2014/main" val="248524612"/>
                    </a:ext>
                  </a:extLst>
                </a:gridCol>
                <a:gridCol w="888286">
                  <a:extLst>
                    <a:ext uri="{9D8B030D-6E8A-4147-A177-3AD203B41FA5}">
                      <a16:colId xmlns:a16="http://schemas.microsoft.com/office/drawing/2014/main" val="3687913677"/>
                    </a:ext>
                  </a:extLst>
                </a:gridCol>
                <a:gridCol w="963203">
                  <a:extLst>
                    <a:ext uri="{9D8B030D-6E8A-4147-A177-3AD203B41FA5}">
                      <a16:colId xmlns:a16="http://schemas.microsoft.com/office/drawing/2014/main" val="39129133"/>
                    </a:ext>
                  </a:extLst>
                </a:gridCol>
                <a:gridCol w="973905">
                  <a:extLst>
                    <a:ext uri="{9D8B030D-6E8A-4147-A177-3AD203B41FA5}">
                      <a16:colId xmlns:a16="http://schemas.microsoft.com/office/drawing/2014/main" val="3874110042"/>
                    </a:ext>
                  </a:extLst>
                </a:gridCol>
                <a:gridCol w="674242">
                  <a:extLst>
                    <a:ext uri="{9D8B030D-6E8A-4147-A177-3AD203B41FA5}">
                      <a16:colId xmlns:a16="http://schemas.microsoft.com/office/drawing/2014/main" val="502567520"/>
                    </a:ext>
                  </a:extLst>
                </a:gridCol>
                <a:gridCol w="824073">
                  <a:extLst>
                    <a:ext uri="{9D8B030D-6E8A-4147-A177-3AD203B41FA5}">
                      <a16:colId xmlns:a16="http://schemas.microsoft.com/office/drawing/2014/main" val="2362958052"/>
                    </a:ext>
                  </a:extLst>
                </a:gridCol>
              </a:tblGrid>
              <a:tr h="4441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Mix Designation</a:t>
                      </a:r>
                      <a:endParaRPr lang="en-US" sz="2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Unit Weight (lb/ft</a:t>
                      </a:r>
                      <a:r>
                        <a:rPr lang="en-US" sz="1600" b="1" u="none" strike="noStrike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Air</a:t>
                      </a:r>
                      <a:b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Content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Strength (psi)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710535"/>
                  </a:ext>
                </a:extLst>
              </a:tr>
              <a:tr h="695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Wet (Plastic)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Oven-Dried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Compressive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Tensile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Flexural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278771"/>
                  </a:ext>
                </a:extLst>
              </a:tr>
              <a:tr h="374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50% Fly Ash (Large Mixer)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85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1.0%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3167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225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400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40507371"/>
                  </a:ext>
                </a:extLst>
              </a:tr>
              <a:tr h="374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50% Fly Ash (Paddle Mixed)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78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3.7%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2287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225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400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08498798"/>
                  </a:ext>
                </a:extLst>
              </a:tr>
              <a:tr h="374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50% Fly Ash (SSD-Paddle Mixed)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69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3.7%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2263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225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400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8875101"/>
                  </a:ext>
                </a:extLst>
              </a:tr>
              <a:tr h="374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50% Fly Ash (SSD-Hand Mixed)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3.7%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2196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225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400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29827369"/>
                  </a:ext>
                </a:extLst>
              </a:tr>
              <a:tr h="374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70% Fly Ash (SSD -Hand Mixed)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55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9.6%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1547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190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250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38130695"/>
                  </a:ext>
                </a:extLst>
              </a:tr>
              <a:tr h="374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30% Fly Ash (SSD-Hand Mixed)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65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60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11.0%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1850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750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47531353"/>
                  </a:ext>
                </a:extLst>
              </a:tr>
              <a:tr h="374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30% Fly Ash (SSD-Hand Mixed) Colored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76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63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19.0%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3257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290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N/A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91005050"/>
                  </a:ext>
                </a:extLst>
              </a:tr>
              <a:tr h="374918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Primary Reinforcements: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Fiberglass Mesh or Basalt Mesh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524774"/>
                  </a:ext>
                </a:extLst>
              </a:tr>
              <a:tr h="374918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</a:rPr>
                        <a:t>Secondary Reinforcements: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BASF M-100 Microfibers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481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25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990600"/>
            <a:ext cx="5284788" cy="5327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855793"/>
              </p:ext>
            </p:extLst>
          </p:nvPr>
        </p:nvGraphicFramePr>
        <p:xfrm>
          <a:off x="6704012" y="2195525"/>
          <a:ext cx="4572000" cy="356170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78082">
                  <a:extLst>
                    <a:ext uri="{9D8B030D-6E8A-4147-A177-3AD203B41FA5}">
                      <a16:colId xmlns:a16="http://schemas.microsoft.com/office/drawing/2014/main" val="1581964555"/>
                    </a:ext>
                  </a:extLst>
                </a:gridCol>
                <a:gridCol w="1793918">
                  <a:extLst>
                    <a:ext uri="{9D8B030D-6E8A-4147-A177-3AD203B41FA5}">
                      <a16:colId xmlns:a16="http://schemas.microsoft.com/office/drawing/2014/main" val="3333561455"/>
                    </a:ext>
                  </a:extLst>
                </a:gridCol>
              </a:tblGrid>
              <a:tr h="641233">
                <a:tc gridSpan="2"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Finishing Mix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2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747059"/>
                  </a:ext>
                </a:extLst>
              </a:tr>
              <a:tr h="544198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Wet Unit Weight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77.8 lb/ft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490893"/>
                  </a:ext>
                </a:extLst>
              </a:tr>
              <a:tr h="544198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Oven-Dry Unit Weight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64.8 lb/ft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860817"/>
                  </a:ext>
                </a:extLst>
              </a:tr>
              <a:tr h="610976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28-Day Compressive Strength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3547.0 psi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781624"/>
                  </a:ext>
                </a:extLst>
              </a:tr>
              <a:tr h="544198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28-Day Tensile Strength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321.9 psi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4136991"/>
                  </a:ext>
                </a:extLst>
              </a:tr>
              <a:tr h="544198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</a:rPr>
                        <a:t>Concrete Air Content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19%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178664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370610"/>
              </p:ext>
            </p:extLst>
          </p:nvPr>
        </p:nvGraphicFramePr>
        <p:xfrm>
          <a:off x="1522412" y="2195525"/>
          <a:ext cx="4648200" cy="417332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24384">
                  <a:extLst>
                    <a:ext uri="{9D8B030D-6E8A-4147-A177-3AD203B41FA5}">
                      <a16:colId xmlns:a16="http://schemas.microsoft.com/office/drawing/2014/main" val="261165972"/>
                    </a:ext>
                  </a:extLst>
                </a:gridCol>
                <a:gridCol w="1823816">
                  <a:extLst>
                    <a:ext uri="{9D8B030D-6E8A-4147-A177-3AD203B41FA5}">
                      <a16:colId xmlns:a16="http://schemas.microsoft.com/office/drawing/2014/main" val="2535597801"/>
                    </a:ext>
                  </a:extLst>
                </a:gridCol>
              </a:tblGrid>
              <a:tr h="654091">
                <a:tc gridSpan="2"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Structural Mix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32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238452"/>
                  </a:ext>
                </a:extLst>
              </a:tr>
              <a:tr h="555111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Wet Unit Weight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60.3 lb/ft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943319"/>
                  </a:ext>
                </a:extLst>
              </a:tr>
              <a:tr h="555111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Oven-Dry Unit Weight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53.9 lb/ft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36404"/>
                  </a:ext>
                </a:extLst>
              </a:tr>
              <a:tr h="623228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28-Day Compressive Strength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1939.0 psi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654406"/>
                  </a:ext>
                </a:extLst>
              </a:tr>
              <a:tr h="555111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</a:rPr>
                        <a:t>28-Day Tensile Strength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218.1 psi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552557"/>
                  </a:ext>
                </a:extLst>
              </a:tr>
              <a:tr h="555111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</a:rPr>
                        <a:t>28-Day Flexural Strength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827.4 psi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831001"/>
                  </a:ext>
                </a:extLst>
              </a:tr>
              <a:tr h="555111"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>
                          <a:solidFill>
                            <a:srgbClr val="FFFFFF"/>
                          </a:solidFill>
                        </a:rPr>
                        <a:t>Concrete Air Content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11%</a:t>
                      </a:r>
                    </a:p>
                  </a:txBody>
                  <a:tcPr marL="68575" marR="68575" marT="91425" marB="914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62874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46212" y="1883115"/>
            <a:ext cx="21371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4: Structural Mix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6187" y="1872273"/>
            <a:ext cx="20649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5: Finishing Mix Results</a:t>
            </a:r>
          </a:p>
        </p:txBody>
      </p:sp>
    </p:spTree>
    <p:extLst>
      <p:ext uri="{BB962C8B-B14F-4D97-AF65-F5344CB8AC3E}">
        <p14:creationId xmlns:p14="http://schemas.microsoft.com/office/powerpoint/2010/main" val="7129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212" y="914400"/>
            <a:ext cx="5715000" cy="758810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1979612" y="2209800"/>
            <a:ext cx="3505199" cy="4038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Percent Open Area Calculations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Materials</a:t>
            </a:r>
          </a:p>
          <a:p>
            <a:r>
              <a:rPr lang="en-US" dirty="0"/>
              <a:t>SpiderLath Fiberglass Mesh</a:t>
            </a:r>
          </a:p>
          <a:p>
            <a:r>
              <a:rPr lang="en-US" dirty="0"/>
              <a:t>1/16” Galvanized Steel Wires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812" y="1981200"/>
            <a:ext cx="6019800" cy="82201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84813" y="2803214"/>
            <a:ext cx="601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13: Schematic of Mesh Placement: (yellow -  keel) (blue - post-tensioning wires) (red - wall of canoe) (green - gunwale)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012" y="3902391"/>
            <a:ext cx="1942813" cy="1942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304" y="3789696"/>
            <a:ext cx="1932177" cy="20555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56412" y="5827094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14: Reinforcement Materials</a:t>
            </a:r>
          </a:p>
        </p:txBody>
      </p:sp>
    </p:spTree>
    <p:extLst>
      <p:ext uri="{BB962C8B-B14F-4D97-AF65-F5344CB8AC3E}">
        <p14:creationId xmlns:p14="http://schemas.microsoft.com/office/powerpoint/2010/main" val="7805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522412" y="2184400"/>
          <a:ext cx="3886200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9007">
                  <a:extLst>
                    <a:ext uri="{9D8B030D-6E8A-4147-A177-3AD203B41FA5}">
                      <a16:colId xmlns:a16="http://schemas.microsoft.com/office/drawing/2014/main" val="481128189"/>
                    </a:ext>
                  </a:extLst>
                </a:gridCol>
                <a:gridCol w="1647193">
                  <a:extLst>
                    <a:ext uri="{9D8B030D-6E8A-4147-A177-3AD203B41FA5}">
                      <a16:colId xmlns:a16="http://schemas.microsoft.com/office/drawing/2014/main" val="2984703499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SpiderLath Material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Strength (lb)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7604729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Last Year’s Material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28.80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611273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New Material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30.13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Yu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357438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2703" r="1413" b="2703"/>
          <a:stretch/>
        </p:blipFill>
        <p:spPr>
          <a:xfrm>
            <a:off x="6627812" y="1850395"/>
            <a:ext cx="4800600" cy="399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522412" y="1875795"/>
            <a:ext cx="18902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6: Mesh Test Results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96448" y="5894735"/>
            <a:ext cx="17315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15: Mesh Testing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7999412" y="2286000"/>
            <a:ext cx="457200" cy="1371600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484812" y="3124200"/>
            <a:ext cx="2514600" cy="990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5484812" y="3185490"/>
            <a:ext cx="4800600" cy="209709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41140" y="3883967"/>
            <a:ext cx="264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Weighted Strand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5754" y="5044109"/>
            <a:ext cx="2414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Yielding Strand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723" y="951169"/>
            <a:ext cx="6026389" cy="45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9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2" y="1051268"/>
            <a:ext cx="5183843" cy="5105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14</a:t>
            </a:fld>
            <a:endParaRPr lang="en-US"/>
          </a:p>
        </p:txBody>
      </p:sp>
      <p:pic>
        <p:nvPicPr>
          <p:cNvPr id="5" name="Shape 140"/>
          <p:cNvPicPr preferRelativeResize="0">
            <a:picLocks noGrp="1"/>
          </p:cNvPicPr>
          <p:nvPr>
            <p:ph idx="1"/>
          </p:nvPr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0012" y="2133600"/>
            <a:ext cx="2384132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hape 141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713" y="2590799"/>
            <a:ext cx="3292928" cy="185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87831" y="1870473"/>
            <a:ext cx="1925689" cy="329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83596" y="5727357"/>
            <a:ext cx="28119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16: Water-Jet Cut Cross-sections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5612" y="4479782"/>
            <a:ext cx="2823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17: Cross-section &amp; Foam Sheets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28012" y="4479782"/>
            <a:ext cx="17604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18: Mold Cutting</a:t>
            </a:r>
          </a:p>
        </p:txBody>
      </p:sp>
    </p:spTree>
    <p:extLst>
      <p:ext uri="{BB962C8B-B14F-4D97-AF65-F5344CB8AC3E}">
        <p14:creationId xmlns:p14="http://schemas.microsoft.com/office/powerpoint/2010/main" val="389395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2" y="1051268"/>
            <a:ext cx="5183843" cy="51053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612" y="2209800"/>
            <a:ext cx="4365919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2412" y="2209800"/>
            <a:ext cx="41148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22412" y="5562600"/>
            <a:ext cx="19559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19: Shrink-wrapping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5412" y="5562600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20: Canoe Mold</a:t>
            </a:r>
          </a:p>
        </p:txBody>
      </p:sp>
    </p:spTree>
    <p:extLst>
      <p:ext uri="{BB962C8B-B14F-4D97-AF65-F5344CB8AC3E}">
        <p14:creationId xmlns:p14="http://schemas.microsoft.com/office/powerpoint/2010/main" val="3199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1018202"/>
            <a:ext cx="2365095" cy="5493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12" y="3407680"/>
            <a:ext cx="31242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hape 1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012" y="609600"/>
            <a:ext cx="3323401" cy="2306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412" y="2133600"/>
            <a:ext cx="3952243" cy="4019841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5789612" y="1763031"/>
            <a:ext cx="1295400" cy="1644649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8" idx="1"/>
          </p:cNvCxnSpPr>
          <p:nvPr/>
        </p:nvCxnSpPr>
        <p:spPr>
          <a:xfrm flipH="1" flipV="1">
            <a:off x="4494212" y="4387850"/>
            <a:ext cx="2690400" cy="23903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3412" y="6139190"/>
            <a:ext cx="1986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21: Pour Day Layout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5012" y="2932211"/>
            <a:ext cx="1657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22: Mix and Tile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5012" y="5929134"/>
            <a:ext cx="18646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23: Tile Placement</a:t>
            </a:r>
          </a:p>
        </p:txBody>
      </p:sp>
    </p:spTree>
    <p:extLst>
      <p:ext uri="{BB962C8B-B14F-4D97-AF65-F5344CB8AC3E}">
        <p14:creationId xmlns:p14="http://schemas.microsoft.com/office/powerpoint/2010/main" val="33363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1018202"/>
            <a:ext cx="2365095" cy="5493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2" y="1981200"/>
            <a:ext cx="2133600" cy="3534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497" y="1981200"/>
            <a:ext cx="2129927" cy="3534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554" y="1981200"/>
            <a:ext cx="2209800" cy="3534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hape 151"/>
          <p:cNvPicPr preferRelativeResize="0"/>
          <p:nvPr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8485" y="1981201"/>
            <a:ext cx="2206127" cy="3534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47305" y="5562600"/>
            <a:ext cx="12715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24: Rib Fill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3601" y="5568778"/>
            <a:ext cx="2307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25: First Layer Placement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17312" y="5544490"/>
            <a:ext cx="25939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26: Second Layer Placement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97570" y="5562600"/>
            <a:ext cx="24705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27: Post-tension Placement</a:t>
            </a:r>
          </a:p>
        </p:txBody>
      </p:sp>
    </p:spTree>
    <p:extLst>
      <p:ext uri="{BB962C8B-B14F-4D97-AF65-F5344CB8AC3E}">
        <p14:creationId xmlns:p14="http://schemas.microsoft.com/office/powerpoint/2010/main" val="36157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1018202"/>
            <a:ext cx="2365095" cy="5493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 descr="Concrete Cano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612" y="2438400"/>
            <a:ext cx="4564638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5" y="2438400"/>
            <a:ext cx="48006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74834" y="5513173"/>
            <a:ext cx="23775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28: Third Layer Placement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53175" y="5513173"/>
            <a:ext cx="19656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29: Final Placement</a:t>
            </a:r>
          </a:p>
        </p:txBody>
      </p:sp>
    </p:spTree>
    <p:extLst>
      <p:ext uri="{BB962C8B-B14F-4D97-AF65-F5344CB8AC3E}">
        <p14:creationId xmlns:p14="http://schemas.microsoft.com/office/powerpoint/2010/main" val="131819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1016976"/>
            <a:ext cx="4267200" cy="5565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19</a:t>
            </a:fld>
            <a:endParaRPr lang="en-US"/>
          </a:p>
        </p:txBody>
      </p:sp>
      <p:pic>
        <p:nvPicPr>
          <p:cNvPr id="5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5628" y="589647"/>
            <a:ext cx="38100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6812" y="2286000"/>
            <a:ext cx="2590800" cy="3742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213373"/>
              </p:ext>
            </p:extLst>
          </p:nvPr>
        </p:nvGraphicFramePr>
        <p:xfrm>
          <a:off x="5789612" y="3662014"/>
          <a:ext cx="5943601" cy="1900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784">
                  <a:extLst>
                    <a:ext uri="{9D8B030D-6E8A-4147-A177-3AD203B41FA5}">
                      <a16:colId xmlns:a16="http://schemas.microsoft.com/office/drawing/2014/main" val="3379346381"/>
                    </a:ext>
                  </a:extLst>
                </a:gridCol>
                <a:gridCol w="1445741">
                  <a:extLst>
                    <a:ext uri="{9D8B030D-6E8A-4147-A177-3AD203B41FA5}">
                      <a16:colId xmlns:a16="http://schemas.microsoft.com/office/drawing/2014/main" val="2463525409"/>
                    </a:ext>
                  </a:extLst>
                </a:gridCol>
                <a:gridCol w="1445741">
                  <a:extLst>
                    <a:ext uri="{9D8B030D-6E8A-4147-A177-3AD203B41FA5}">
                      <a16:colId xmlns:a16="http://schemas.microsoft.com/office/drawing/2014/main" val="2038299831"/>
                    </a:ext>
                  </a:extLst>
                </a:gridCol>
                <a:gridCol w="1847335">
                  <a:extLst>
                    <a:ext uri="{9D8B030D-6E8A-4147-A177-3AD203B41FA5}">
                      <a16:colId xmlns:a16="http://schemas.microsoft.com/office/drawing/2014/main" val="427936170"/>
                    </a:ext>
                  </a:extLst>
                </a:gridCol>
              </a:tblGrid>
              <a:tr h="6483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Wires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Applied (lb)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Calculated (lb)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Actual (lb)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860307"/>
                  </a:ext>
                </a:extLst>
              </a:tr>
              <a:tr h="3705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6322365"/>
                  </a:ext>
                </a:extLst>
              </a:tr>
              <a:tr h="44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Middle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402921"/>
                  </a:ext>
                </a:extLst>
              </a:tr>
              <a:tr h="44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Bottom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4625119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33165" y="6028351"/>
            <a:ext cx="23535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30: Post-tension Fasteners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8412" y="2874208"/>
            <a:ext cx="30941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31: Post-tension Force Measurement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9612" y="3400404"/>
            <a:ext cx="2050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7: Post-tension Results</a:t>
            </a:r>
          </a:p>
        </p:txBody>
      </p:sp>
    </p:spTree>
    <p:extLst>
      <p:ext uri="{BB962C8B-B14F-4D97-AF65-F5344CB8AC3E}">
        <p14:creationId xmlns:p14="http://schemas.microsoft.com/office/powerpoint/2010/main" val="352115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b="1" u="sng" dirty="0"/>
              <a:t>Concrete Canoe </a:t>
            </a:r>
          </a:p>
          <a:p>
            <a:pPr fontAlgn="base"/>
            <a:r>
              <a:rPr lang="en-US" dirty="0"/>
              <a:t>Concrete Canoe Competition</a:t>
            </a:r>
          </a:p>
          <a:p>
            <a:pPr fontAlgn="base"/>
            <a:r>
              <a:rPr lang="en-US" dirty="0"/>
              <a:t>PSWC 2017 at UC Irvine</a:t>
            </a:r>
          </a:p>
          <a:p>
            <a:pPr fontAlgn="base"/>
            <a:r>
              <a:rPr lang="en-US" dirty="0"/>
              <a:t>April 6 – 8, 2017</a:t>
            </a:r>
          </a:p>
          <a:p>
            <a:pPr lvl="1" fontAlgn="base"/>
            <a:endParaRPr lang="en-US" dirty="0"/>
          </a:p>
          <a:p>
            <a:pPr marL="0" indent="0" fontAlgn="base">
              <a:buNone/>
            </a:pPr>
            <a:r>
              <a:rPr lang="en-US" b="1" u="sng" dirty="0"/>
              <a:t>Conference Deliverables</a:t>
            </a:r>
          </a:p>
          <a:p>
            <a:pPr fontAlgn="base"/>
            <a:r>
              <a:rPr lang="en-US" dirty="0"/>
              <a:t>Final Product</a:t>
            </a:r>
          </a:p>
          <a:p>
            <a:pPr fontAlgn="base"/>
            <a:r>
              <a:rPr lang="en-US" dirty="0"/>
              <a:t>Racing Placement</a:t>
            </a:r>
          </a:p>
          <a:p>
            <a:pPr fontAlgn="base"/>
            <a:r>
              <a:rPr lang="en-US" dirty="0"/>
              <a:t>Design Paper</a:t>
            </a:r>
          </a:p>
          <a:p>
            <a:pPr fontAlgn="base"/>
            <a:r>
              <a:rPr lang="en-US" dirty="0"/>
              <a:t>Oral 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48498" y="3728930"/>
            <a:ext cx="2489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1: Concrete Canoe Racing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1036" y="5899175"/>
            <a:ext cx="24913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2: Concrete Canoe Display</a:t>
            </a:r>
          </a:p>
        </p:txBody>
      </p:sp>
      <p:pic>
        <p:nvPicPr>
          <p:cNvPr id="6" name="Picture 2" descr="https://scontent-lax3-2.xx.fbcdn.net/v/t35.0-12/18120416_1406779106010524_1748010590_o.jpg?oh=4e131388d69532a14833cbc49a46fff3&amp;oe=5902759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/>
          <a:stretch/>
        </p:blipFill>
        <p:spPr bwMode="auto">
          <a:xfrm>
            <a:off x="7085012" y="1670808"/>
            <a:ext cx="3429000" cy="2030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scontent-lax3-2.xx.fbcdn.net/v/t35.0-12/18159776_1406780342677067_14892351_o.jpg?oh=5c0f1aa354b276716318f3765821314b&amp;oe=59014FF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0" b="16479"/>
          <a:stretch/>
        </p:blipFill>
        <p:spPr bwMode="auto">
          <a:xfrm>
            <a:off x="7085012" y="4187922"/>
            <a:ext cx="3341686" cy="163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012" y="702305"/>
            <a:ext cx="5750376" cy="7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4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4" y="965410"/>
            <a:ext cx="4554538" cy="5542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20</a:t>
            </a:fld>
            <a:endParaRPr lang="en-US"/>
          </a:p>
        </p:txBody>
      </p:sp>
      <p:pic>
        <p:nvPicPr>
          <p:cNvPr id="5" name="Shape 169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112" y="3611291"/>
            <a:ext cx="41910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hape 170"/>
          <p:cNvPicPr preferRelativeResize="0"/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8412" y="385283"/>
            <a:ext cx="22098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751012" y="2209800"/>
            <a:ext cx="40211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28-Day Moist 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70 Degrees Fahrenheit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95% Relative Humidity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Reusable Curing Chamber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6012" y="3004327"/>
            <a:ext cx="2157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32: Chamber Humidity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3112" y="5849335"/>
            <a:ext cx="20185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33: Curing Chamber</a:t>
            </a:r>
          </a:p>
        </p:txBody>
      </p:sp>
      <p:sp>
        <p:nvSpPr>
          <p:cNvPr id="10" name="Arrow: Curved Right 9"/>
          <p:cNvSpPr/>
          <p:nvPr/>
        </p:nvSpPr>
        <p:spPr>
          <a:xfrm>
            <a:off x="6617808" y="1600200"/>
            <a:ext cx="1000604" cy="39624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4" y="965410"/>
            <a:ext cx="4554538" cy="55421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21</a:t>
            </a:fld>
            <a:endParaRPr lang="en-US"/>
          </a:p>
        </p:txBody>
      </p:sp>
      <p:pic>
        <p:nvPicPr>
          <p:cNvPr id="7" name="Shape 171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2125663"/>
            <a:ext cx="2262188" cy="357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7824" y="2751138"/>
            <a:ext cx="3560763" cy="2338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600" y="2139949"/>
            <a:ext cx="2286000" cy="3560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188" y="2106613"/>
            <a:ext cx="2028824" cy="357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912812" y="5700713"/>
            <a:ext cx="2124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34: End-cap Covering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0306" y="5700713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35: Logo Impression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5412" y="5700713"/>
            <a:ext cx="1947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36: Canoe Sanding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5644" y="5717189"/>
            <a:ext cx="2425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37: Vinyl Lettering &amp; Sealer</a:t>
            </a:r>
          </a:p>
        </p:txBody>
      </p:sp>
    </p:spTree>
    <p:extLst>
      <p:ext uri="{BB962C8B-B14F-4D97-AF65-F5344CB8AC3E}">
        <p14:creationId xmlns:p14="http://schemas.microsoft.com/office/powerpoint/2010/main" val="14796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122376"/>
              </p:ext>
            </p:extLst>
          </p:nvPr>
        </p:nvGraphicFramePr>
        <p:xfrm>
          <a:off x="2970212" y="2438400"/>
          <a:ext cx="62484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599">
                  <a:extLst>
                    <a:ext uri="{9D8B030D-6E8A-4147-A177-3AD203B41FA5}">
                      <a16:colId xmlns:a16="http://schemas.microsoft.com/office/drawing/2014/main" val="2819096653"/>
                    </a:ext>
                  </a:extLst>
                </a:gridCol>
                <a:gridCol w="2209801">
                  <a:extLst>
                    <a:ext uri="{9D8B030D-6E8A-4147-A177-3AD203B41FA5}">
                      <a16:colId xmlns:a16="http://schemas.microsoft.com/office/drawing/2014/main" val="2905495335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Placement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420327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Product Display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4843879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144282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Design Paper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52793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Oral presentation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871006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Overall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8th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670665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94012" y="5486400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State Champs!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2" y="990600"/>
            <a:ext cx="10421958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4012" y="2172671"/>
            <a:ext cx="20697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8: Conference Results</a:t>
            </a:r>
          </a:p>
        </p:txBody>
      </p:sp>
    </p:spTree>
    <p:extLst>
      <p:ext uri="{BB962C8B-B14F-4D97-AF65-F5344CB8AC3E}">
        <p14:creationId xmlns:p14="http://schemas.microsoft.com/office/powerpoint/2010/main" val="946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2412" y="1719590"/>
            <a:ext cx="1391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9: Schedule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456833"/>
              </p:ext>
            </p:extLst>
          </p:nvPr>
        </p:nvGraphicFramePr>
        <p:xfrm>
          <a:off x="1522412" y="1981200"/>
          <a:ext cx="9311966" cy="3733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val="100284969"/>
                    </a:ext>
                  </a:extLst>
                </a:gridCol>
                <a:gridCol w="2488174">
                  <a:extLst>
                    <a:ext uri="{9D8B030D-6E8A-4147-A177-3AD203B41FA5}">
                      <a16:colId xmlns:a16="http://schemas.microsoft.com/office/drawing/2014/main" val="4185714631"/>
                    </a:ext>
                  </a:extLst>
                </a:gridCol>
                <a:gridCol w="2327992">
                  <a:extLst>
                    <a:ext uri="{9D8B030D-6E8A-4147-A177-3AD203B41FA5}">
                      <a16:colId xmlns:a16="http://schemas.microsoft.com/office/drawing/2014/main" val="636789535"/>
                    </a:ext>
                  </a:extLst>
                </a:gridCol>
              </a:tblGrid>
              <a:tr h="414867">
                <a:tc>
                  <a:txBody>
                    <a:bodyPr/>
                    <a:lstStyle/>
                    <a:p>
                      <a:r>
                        <a:rPr lang="en-US" dirty="0"/>
                        <a:t>Task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Scheduled End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Actual End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122816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r>
                        <a:rPr lang="en-US" dirty="0"/>
                        <a:t>Project Management &amp; Fundraising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12/3/17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4/14/17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699825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r>
                        <a:rPr lang="en-US" dirty="0"/>
                        <a:t>Analysis and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12/31/17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2/17/17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345336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r>
                        <a:rPr lang="en-US" dirty="0"/>
                        <a:t>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12/31/17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1/15/17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567805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r>
                        <a:rPr lang="en-US" dirty="0"/>
                        <a:t>Mold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1/20/17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2/18/17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908260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r>
                        <a:rPr lang="en-US" dirty="0"/>
                        <a:t>Canoe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1/21/17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2/18/17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189129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r>
                        <a:rPr lang="en-US" dirty="0"/>
                        <a:t>Canoe Curing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2/18/17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3/18/17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462761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r>
                        <a:rPr lang="en-US" dirty="0"/>
                        <a:t>Finishing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3/26/17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4/4/17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568392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r>
                        <a:rPr lang="en-US" dirty="0"/>
                        <a:t>Paddling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4/5/17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4/5/17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971983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4" y="596167"/>
            <a:ext cx="5609908" cy="100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3814563"/>
              </p:ext>
            </p:extLst>
          </p:nvPr>
        </p:nvGraphicFramePr>
        <p:xfrm>
          <a:off x="1979613" y="1590711"/>
          <a:ext cx="9144000" cy="4657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012" y="838200"/>
            <a:ext cx="6240831" cy="752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6721" y="6277304"/>
            <a:ext cx="24849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38: Person Hour Breakdown</a:t>
            </a:r>
          </a:p>
        </p:txBody>
      </p:sp>
    </p:spTree>
    <p:extLst>
      <p:ext uri="{BB962C8B-B14F-4D97-AF65-F5344CB8AC3E}">
        <p14:creationId xmlns:p14="http://schemas.microsoft.com/office/powerpoint/2010/main" val="39655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924094"/>
              </p:ext>
            </p:extLst>
          </p:nvPr>
        </p:nvGraphicFramePr>
        <p:xfrm>
          <a:off x="1598612" y="1601479"/>
          <a:ext cx="8915397" cy="4946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7921">
                  <a:extLst>
                    <a:ext uri="{9D8B030D-6E8A-4147-A177-3AD203B41FA5}">
                      <a16:colId xmlns:a16="http://schemas.microsoft.com/office/drawing/2014/main" val="4083464825"/>
                    </a:ext>
                  </a:extLst>
                </a:gridCol>
                <a:gridCol w="1557921">
                  <a:extLst>
                    <a:ext uri="{9D8B030D-6E8A-4147-A177-3AD203B41FA5}">
                      <a16:colId xmlns:a16="http://schemas.microsoft.com/office/drawing/2014/main" val="1756716648"/>
                    </a:ext>
                  </a:extLst>
                </a:gridCol>
                <a:gridCol w="1159911">
                  <a:extLst>
                    <a:ext uri="{9D8B030D-6E8A-4147-A177-3AD203B41FA5}">
                      <a16:colId xmlns:a16="http://schemas.microsoft.com/office/drawing/2014/main" val="1801060853"/>
                    </a:ext>
                  </a:extLst>
                </a:gridCol>
                <a:gridCol w="1159911">
                  <a:extLst>
                    <a:ext uri="{9D8B030D-6E8A-4147-A177-3AD203B41FA5}">
                      <a16:colId xmlns:a16="http://schemas.microsoft.com/office/drawing/2014/main" val="570507996"/>
                    </a:ext>
                  </a:extLst>
                </a:gridCol>
                <a:gridCol w="1159911">
                  <a:extLst>
                    <a:ext uri="{9D8B030D-6E8A-4147-A177-3AD203B41FA5}">
                      <a16:colId xmlns:a16="http://schemas.microsoft.com/office/drawing/2014/main" val="738964219"/>
                    </a:ext>
                  </a:extLst>
                </a:gridCol>
                <a:gridCol w="1159911">
                  <a:extLst>
                    <a:ext uri="{9D8B030D-6E8A-4147-A177-3AD203B41FA5}">
                      <a16:colId xmlns:a16="http://schemas.microsoft.com/office/drawing/2014/main" val="1672273389"/>
                    </a:ext>
                  </a:extLst>
                </a:gridCol>
                <a:gridCol w="1159911">
                  <a:extLst>
                    <a:ext uri="{9D8B030D-6E8A-4147-A177-3AD203B41FA5}">
                      <a16:colId xmlns:a16="http://schemas.microsoft.com/office/drawing/2014/main" val="815414469"/>
                    </a:ext>
                  </a:extLst>
                </a:gridCol>
              </a:tblGrid>
              <a:tr h="525804">
                <a:tc rowSpan="10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1.0 Personnel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Classification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Rate ($/hr)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Projected Hours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Projected Cost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Actual Hours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Actual Cost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extLst>
                  <a:ext uri="{0D108BD9-81ED-4DB2-BD59-A6C34878D82A}">
                    <a16:rowId xmlns:a16="http://schemas.microsoft.com/office/drawing/2014/main" val="2853004409"/>
                  </a:ext>
                </a:extLst>
              </a:tr>
              <a:tr h="217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PM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144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98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$14,112.00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98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$14,112.00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46963646"/>
                  </a:ext>
                </a:extLst>
              </a:tr>
              <a:tr h="217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SE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84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97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$8,148.00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$8,148.00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43678353"/>
                  </a:ext>
                </a:extLst>
              </a:tr>
              <a:tr h="217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RE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80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112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$8,960.00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$8,960.00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4747322"/>
                  </a:ext>
                </a:extLst>
              </a:tr>
              <a:tr h="217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ME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81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102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$8,262.00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$8,262.00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99695321"/>
                  </a:ext>
                </a:extLst>
              </a:tr>
              <a:tr h="217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PE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82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122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$10,004.00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$10,004.00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9246977"/>
                  </a:ext>
                </a:extLst>
              </a:tr>
              <a:tr h="217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EIT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61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125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$7,625.00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$7,625.00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92703621"/>
                  </a:ext>
                </a:extLst>
              </a:tr>
              <a:tr h="217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INT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23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160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$3,680.00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$4,830.00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61230190"/>
                  </a:ext>
                </a:extLst>
              </a:tr>
              <a:tr h="217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TE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51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197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$10,047.00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$12,597.00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64220188"/>
                  </a:ext>
                </a:extLst>
              </a:tr>
              <a:tr h="2170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Total Personnel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kern="1200" dirty="0">
                          <a:effectLst/>
                        </a:rPr>
                        <a:t>$70,838.00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sng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$74,538.00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15274912"/>
                  </a:ext>
                </a:extLst>
              </a:tr>
              <a:tr h="387627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2.0 Travel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Conference Travel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$282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$200.00</a:t>
                      </a:r>
                    </a:p>
                  </a:txBody>
                  <a:tcPr marL="62548" marR="62548" marT="8687" marB="0" anchor="ctr"/>
                </a:tc>
                <a:extLst>
                  <a:ext uri="{0D108BD9-81ED-4DB2-BD59-A6C34878D82A}">
                    <a16:rowId xmlns:a16="http://schemas.microsoft.com/office/drawing/2014/main" val="2894345895"/>
                  </a:ext>
                </a:extLst>
              </a:tr>
              <a:tr h="213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Vehicle Rental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$480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$400.00</a:t>
                      </a:r>
                    </a:p>
                  </a:txBody>
                  <a:tcPr marL="62548" marR="62548" marT="8687" marB="0" anchor="ctr"/>
                </a:tc>
                <a:extLst>
                  <a:ext uri="{0D108BD9-81ED-4DB2-BD59-A6C34878D82A}">
                    <a16:rowId xmlns:a16="http://schemas.microsoft.com/office/drawing/2014/main" val="2783372380"/>
                  </a:ext>
                </a:extLst>
              </a:tr>
              <a:tr h="3876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Hotel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$600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$4,338.00</a:t>
                      </a:r>
                    </a:p>
                  </a:txBody>
                  <a:tcPr marL="62548" marR="62548" marT="8687" marB="0" anchor="ctr"/>
                </a:tc>
                <a:extLst>
                  <a:ext uri="{0D108BD9-81ED-4DB2-BD59-A6C34878D82A}">
                    <a16:rowId xmlns:a16="http://schemas.microsoft.com/office/drawing/2014/main" val="1137781636"/>
                  </a:ext>
                </a:extLst>
              </a:tr>
              <a:tr h="3876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3.0 Subcontract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Mold Construction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kern="1200" dirty="0">
                          <a:effectLst/>
                          <a:latin typeface="+mn-lt"/>
                        </a:rPr>
                        <a:t> N/A</a:t>
                      </a:r>
                      <a:endParaRPr lang="en-US" sz="14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$1,000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$0.00</a:t>
                      </a:r>
                    </a:p>
                  </a:txBody>
                  <a:tcPr marL="62548" marR="62548" marT="8687" marB="0" anchor="ctr"/>
                </a:tc>
                <a:extLst>
                  <a:ext uri="{0D108BD9-81ED-4DB2-BD59-A6C34878D82A}">
                    <a16:rowId xmlns:a16="http://schemas.microsoft.com/office/drawing/2014/main" val="204398310"/>
                  </a:ext>
                </a:extLst>
              </a:tr>
              <a:tr h="2521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4.0 Materials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$5,000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$5,000,00</a:t>
                      </a:r>
                    </a:p>
                  </a:txBody>
                  <a:tcPr marL="62548" marR="62548" marT="8687" marB="0" anchor="ctr"/>
                </a:tc>
                <a:extLst>
                  <a:ext uri="{0D108BD9-81ED-4DB2-BD59-A6C34878D82A}">
                    <a16:rowId xmlns:a16="http://schemas.microsoft.com/office/drawing/2014/main" val="4086794801"/>
                  </a:ext>
                </a:extLst>
              </a:tr>
              <a:tr h="5811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5.0 Lab &amp; Equipment Fees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>
                          <a:effectLst/>
                        </a:rPr>
                        <a:t> </a:t>
                      </a:r>
                      <a:endParaRPr lang="en-US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100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$19,700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</a:t>
                      </a: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$21,500.00</a:t>
                      </a:r>
                    </a:p>
                  </a:txBody>
                  <a:tcPr marL="62548" marR="62548" marT="8687" marB="0" anchor="ctr"/>
                </a:tc>
                <a:extLst>
                  <a:ext uri="{0D108BD9-81ED-4DB2-BD59-A6C34878D82A}">
                    <a16:rowId xmlns:a16="http://schemas.microsoft.com/office/drawing/2014/main" val="3993463720"/>
                  </a:ext>
                </a:extLst>
              </a:tr>
              <a:tr h="25216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5.0 Total</a:t>
                      </a:r>
                      <a:endParaRPr lang="en-U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 kern="1200" dirty="0">
                          <a:effectLst/>
                          <a:highlight>
                            <a:srgbClr val="FFFF00"/>
                          </a:highlight>
                        </a:rPr>
                        <a:t>$97,900.00</a:t>
                      </a:r>
                      <a:endParaRPr lang="en-US" sz="1050" b="1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48" marR="62548" marT="8687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sng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$105,976.00</a:t>
                      </a:r>
                    </a:p>
                  </a:txBody>
                  <a:tcPr marL="62548" marR="62548" marT="8687" marB="0" anchor="ctr"/>
                </a:tc>
                <a:extLst>
                  <a:ext uri="{0D108BD9-81ED-4DB2-BD59-A6C34878D82A}">
                    <a16:rowId xmlns:a16="http://schemas.microsoft.com/office/drawing/2014/main" val="2056118132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212" y="533400"/>
            <a:ext cx="3994469" cy="763723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1630509" y="-151956"/>
            <a:ext cx="1218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2412" y="1325251"/>
            <a:ext cx="27478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10: Cost of Engineering Services</a:t>
            </a:r>
          </a:p>
        </p:txBody>
      </p:sp>
    </p:spTree>
    <p:extLst>
      <p:ext uri="{BB962C8B-B14F-4D97-AF65-F5344CB8AC3E}">
        <p14:creationId xmlns:p14="http://schemas.microsoft.com/office/powerpoint/2010/main" val="2977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631" y="0"/>
            <a:ext cx="3693959" cy="730284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556850"/>
              </p:ext>
            </p:extLst>
          </p:nvPr>
        </p:nvGraphicFramePr>
        <p:xfrm>
          <a:off x="1880659" y="920098"/>
          <a:ext cx="8176152" cy="5511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05546">
                  <a:extLst>
                    <a:ext uri="{9D8B030D-6E8A-4147-A177-3AD203B41FA5}">
                      <a16:colId xmlns:a16="http://schemas.microsoft.com/office/drawing/2014/main" val="958760607"/>
                    </a:ext>
                  </a:extLst>
                </a:gridCol>
                <a:gridCol w="1192356">
                  <a:extLst>
                    <a:ext uri="{9D8B030D-6E8A-4147-A177-3AD203B41FA5}">
                      <a16:colId xmlns:a16="http://schemas.microsoft.com/office/drawing/2014/main" val="2204048618"/>
                    </a:ext>
                  </a:extLst>
                </a:gridCol>
                <a:gridCol w="1064603">
                  <a:extLst>
                    <a:ext uri="{9D8B030D-6E8A-4147-A177-3AD203B41FA5}">
                      <a16:colId xmlns:a16="http://schemas.microsoft.com/office/drawing/2014/main" val="3932000825"/>
                    </a:ext>
                  </a:extLst>
                </a:gridCol>
                <a:gridCol w="1213647">
                  <a:extLst>
                    <a:ext uri="{9D8B030D-6E8A-4147-A177-3AD203B41FA5}">
                      <a16:colId xmlns:a16="http://schemas.microsoft.com/office/drawing/2014/main" val="1366270022"/>
                    </a:ext>
                  </a:extLst>
                </a:gridCol>
              </a:tblGrid>
              <a:tr h="3529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Material</a:t>
                      </a:r>
                      <a:endParaRPr lang="en-US" sz="16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Quantity</a:t>
                      </a:r>
                      <a:endParaRPr lang="en-US" sz="16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Unit Cost</a:t>
                      </a:r>
                      <a:endParaRPr lang="en-US" sz="16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Total Price</a:t>
                      </a:r>
                      <a:endParaRPr lang="en-US" sz="16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145074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Gray Portland Cement Type 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57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$0.05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$2.57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1355741289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Fly Ash, Class 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26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$0.02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$0.61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2413566895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Trinity lightweight #1 Sand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41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$0.05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$2.05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1104488970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Poraver</a:t>
                      </a:r>
                      <a:r>
                        <a:rPr lang="en-US" sz="1200" b="1" u="none" strike="noStrike" dirty="0">
                          <a:effectLst/>
                        </a:rPr>
                        <a:t> 0.1 - 0.5 mm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20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$0.70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$14.00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2419454979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Poraver</a:t>
                      </a:r>
                      <a:r>
                        <a:rPr lang="en-US" sz="1200" b="1" u="none" strike="noStrike" dirty="0">
                          <a:effectLst/>
                        </a:rPr>
                        <a:t> 0.5 - 1.0 mm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24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$0.70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$16.80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2863084690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Poraver</a:t>
                      </a:r>
                      <a:r>
                        <a:rPr lang="en-US" sz="1200" b="1" u="none" strike="noStrike" dirty="0">
                          <a:effectLst/>
                        </a:rPr>
                        <a:t> 1.0 - 2.0 mm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20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$0.70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$14.00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3818368724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MasterSet </a:t>
                      </a:r>
                      <a:r>
                        <a:rPr lang="en-US" sz="1200" b="1" u="none" strike="noStrike" dirty="0" err="1">
                          <a:effectLst/>
                        </a:rPr>
                        <a:t>Delvo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0.3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$1.39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$0.42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2042141222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MasterGlenium</a:t>
                      </a:r>
                      <a:r>
                        <a:rPr lang="en-US" sz="1200" b="1" u="none" strike="noStrike" dirty="0">
                          <a:effectLst/>
                        </a:rPr>
                        <a:t> 7500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1.3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$1.78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$2.31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3080140076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MasterLife</a:t>
                      </a:r>
                      <a:r>
                        <a:rPr lang="en-US" sz="1200" b="1" u="none" strike="noStrike" dirty="0">
                          <a:effectLst/>
                        </a:rPr>
                        <a:t> SRA 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0.1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$4.31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$0.43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500212302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 err="1">
                          <a:effectLst/>
                        </a:rPr>
                        <a:t>MasterAir</a:t>
                      </a:r>
                      <a:r>
                        <a:rPr lang="en-US" sz="1200" b="1" u="none" strike="noStrike" dirty="0">
                          <a:effectLst/>
                        </a:rPr>
                        <a:t> AE 90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0.01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$1.03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$0.01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1795643186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MasterColor (Medium Red, Black)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11 lbs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$5.58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$61.38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269266345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SpiderLath Fiberglass Mesh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110 ft</a:t>
                      </a:r>
                      <a:r>
                        <a:rPr lang="en-US" sz="1200" b="1" u="none" strike="noStrike" baseline="30000">
                          <a:effectLst/>
                        </a:rPr>
                        <a:t>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$0.77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$84.70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115102156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1/16" Galvanized Steel Cable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150 ft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$0.26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$39.00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1621839643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1/8" Nylon Tubing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150 ft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$0.23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$34.50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474287920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</a:rPr>
                        <a:t>13/64" Zinc-Plated Copper Button Stops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12 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$0.04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$0.48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3165425130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1/8" x 1/8" x 1" Steel Bearing Plates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12 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$1.00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$12.00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927718251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MasterFiber M100 Microfibers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1.15 lbs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$8.15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$9.37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3415149383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2" x 4' x 8' R-Tech Foam Sheet for Floatation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 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$20.65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$41.30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4128825723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Foam Mold Construction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Lump Sum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$713.67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$713.67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2216089690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Bulk Head Element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1 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$20.00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$20.00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2492080249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Rotating Steel Plate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4 EA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$1.00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$4.00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253380583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Vinyl Lettering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Lump Sum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$81.00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$81.00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3259644505"/>
                  </a:ext>
                </a:extLst>
              </a:tr>
              <a:tr h="21075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</a:rPr>
                        <a:t>Sealer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0.75 GAL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$48.50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$36.38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3633777816"/>
                  </a:ext>
                </a:extLst>
              </a:tr>
              <a:tr h="26931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sng" strike="noStrike" dirty="0">
                          <a:effectLst/>
                        </a:rPr>
                        <a:t>Total</a:t>
                      </a:r>
                      <a:endParaRPr lang="en-US" sz="20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sng" strike="noStrike" dirty="0">
                          <a:effectLst/>
                        </a:rPr>
                        <a:t>$1,190.98</a:t>
                      </a:r>
                      <a:endParaRPr lang="en-US" sz="20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3" marR="6063" marT="6063" marB="0" anchor="b"/>
                </a:tc>
                <a:extLst>
                  <a:ext uri="{0D108BD9-81ED-4DB2-BD59-A6C34878D82A}">
                    <a16:rowId xmlns:a16="http://schemas.microsoft.com/office/drawing/2014/main" val="63131185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4631" y="658488"/>
            <a:ext cx="19704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11: Cost of Materials</a:t>
            </a:r>
          </a:p>
        </p:txBody>
      </p:sp>
    </p:spTree>
    <p:extLst>
      <p:ext uri="{BB962C8B-B14F-4D97-AF65-F5344CB8AC3E}">
        <p14:creationId xmlns:p14="http://schemas.microsoft.com/office/powerpoint/2010/main" val="251563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34" y="457200"/>
            <a:ext cx="5937555" cy="108590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8965" b="12069"/>
          <a:stretch/>
        </p:blipFill>
        <p:spPr>
          <a:xfrm>
            <a:off x="2042212" y="1957014"/>
            <a:ext cx="8065662" cy="4171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23480" y="6128908"/>
            <a:ext cx="2223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39: Conference Display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2490" y="1423118"/>
            <a:ext cx="2627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PSWC - 8</a:t>
            </a:r>
            <a:r>
              <a:rPr lang="en-US" sz="2400" b="1" baseline="30000" dirty="0"/>
              <a:t>th</a:t>
            </a:r>
            <a:r>
              <a:rPr lang="en-US" sz="2400" b="1" dirty="0"/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33268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372" y="990600"/>
            <a:ext cx="2573813" cy="533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828800"/>
            <a:ext cx="3962399" cy="4419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/>
              <a:t>Constraints</a:t>
            </a:r>
          </a:p>
          <a:p>
            <a:r>
              <a:rPr lang="en-US" dirty="0"/>
              <a:t>$5000 Budget</a:t>
            </a:r>
          </a:p>
          <a:p>
            <a:r>
              <a:rPr lang="en-US" dirty="0"/>
              <a:t>Local Materials</a:t>
            </a:r>
          </a:p>
          <a:p>
            <a:r>
              <a:rPr lang="en-US" dirty="0"/>
              <a:t>NCCC Rules</a:t>
            </a:r>
          </a:p>
          <a:p>
            <a:pPr marL="0" indent="0">
              <a:buNone/>
            </a:pPr>
            <a:r>
              <a:rPr lang="en-US" b="1" u="sng" dirty="0"/>
              <a:t>Impacts</a:t>
            </a:r>
          </a:p>
          <a:p>
            <a:r>
              <a:rPr lang="en-US" dirty="0"/>
              <a:t>NAU &amp; ASCE Reputation</a:t>
            </a:r>
          </a:p>
          <a:p>
            <a:r>
              <a:rPr lang="en-US" dirty="0"/>
              <a:t>Further Institutional Knowledge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https://www.cefns.nau.edu/capstone/projects/CENE/2017/ConcreteCanoe/img/Matthew.jpg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9412" y="739299"/>
            <a:ext cx="1208405" cy="1346200"/>
          </a:xfrm>
          <a:prstGeom prst="ellipse">
            <a:avLst/>
          </a:prstGeom>
          <a:ln w="38100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6" name="Picture 5" descr="https://www.cefns.nau.edu/capstone/projects/CENE/2017/ConcreteCanoe/img/Katrina.jpg"/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70687" y="2664460"/>
            <a:ext cx="1228725" cy="1336040"/>
          </a:xfrm>
          <a:prstGeom prst="ellipse">
            <a:avLst/>
          </a:prstGeom>
          <a:ln w="38100" cap="rnd" cmpd="sng" algn="ctr">
            <a:solidFill>
              <a:srgbClr val="2E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7" name="Picture 6" descr="https://www.cefns.nau.edu/capstone/projects/CENE/2017/ConcreteCanoe/img/Michael.jpg"/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07817" y="2664460"/>
            <a:ext cx="1230630" cy="1330325"/>
          </a:xfrm>
          <a:prstGeom prst="ellipse">
            <a:avLst/>
          </a:prstGeom>
          <a:ln w="38100" cap="rnd" cmpd="sng" algn="ctr">
            <a:solidFill>
              <a:srgbClr val="740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8" name="Picture 7" descr="https://www.cefns.nau.edu/capstone/projects/CENE/2017/ConcreteCanoe/img/Cris.jpg"/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78941" y="4857432"/>
            <a:ext cx="1212215" cy="1202690"/>
          </a:xfrm>
          <a:prstGeom prst="ellipse">
            <a:avLst/>
          </a:prstGeom>
          <a:ln w="38100" cap="rnd" cmpd="sng" algn="ctr">
            <a:solidFill>
              <a:srgbClr val="7406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9" name="Picture 8" descr="https://www.cefns.nau.edu/capstone/projects/CENE/2017/ConcreteCanoe/img/Stephanie.jpg"/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17977" y="4857432"/>
            <a:ext cx="1210310" cy="1241425"/>
          </a:xfrm>
          <a:prstGeom prst="ellipse">
            <a:avLst/>
          </a:prstGeom>
          <a:ln w="38100" cap="rnd" cmpd="sng" algn="ctr">
            <a:solidFill>
              <a:srgbClr val="22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935594" y="152400"/>
            <a:ext cx="1336040" cy="474345"/>
          </a:xfrm>
          <a:prstGeom prst="flowChartAlternateProcess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Project Manager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Matthew Vigil</a:t>
            </a:r>
            <a:endParaRPr lang="en-US" sz="1200" dirty="0">
              <a:effectLst/>
              <a:latin typeface="Times New Roman" panose="02020603050405020304" pitchFamily="18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717028" y="2121932"/>
            <a:ext cx="1336040" cy="466407"/>
          </a:xfrm>
          <a:prstGeom prst="flowChartAlternateProcess">
            <a:avLst/>
          </a:prstGeom>
          <a:solidFill>
            <a:srgbClr val="2E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Project Engineer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Katrina Shurley</a:t>
            </a:r>
            <a:endParaRPr lang="en-US" sz="1200" dirty="0">
              <a:effectLst/>
              <a:latin typeface="Times New Roman" panose="02020603050405020304" pitchFamily="18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063037" y="2103040"/>
            <a:ext cx="1520190" cy="485299"/>
          </a:xfrm>
          <a:prstGeom prst="flowChartAlternateProcess">
            <a:avLst/>
          </a:prstGeom>
          <a:solidFill>
            <a:srgbClr val="7406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Materials Engineer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Michael Schubert</a:t>
            </a:r>
            <a:endParaRPr lang="en-US" sz="1200" dirty="0">
              <a:effectLst/>
              <a:latin typeface="Times New Roman" panose="02020603050405020304" pitchFamily="18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465885" y="4267200"/>
            <a:ext cx="1838325" cy="481965"/>
          </a:xfrm>
          <a:prstGeom prst="flowChartAlternateProcess">
            <a:avLst/>
          </a:prstGeom>
          <a:solidFill>
            <a:srgbClr val="9A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Reinforcement Engineer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Cristopher Aguilar</a:t>
            </a:r>
            <a:endParaRPr lang="en-US" sz="1200" dirty="0">
              <a:effectLst/>
              <a:latin typeface="Times New Roman" panose="02020603050405020304" pitchFamily="18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9036049" y="4273232"/>
            <a:ext cx="1574165" cy="514032"/>
          </a:xfrm>
          <a:prstGeom prst="flowChartAlternateProcess">
            <a:avLst/>
          </a:prstGeom>
          <a:solidFill>
            <a:srgbClr val="22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Structural Engineer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ea typeface="Yu Mincho"/>
                <a:cs typeface="Times New Roman" panose="02020603050405020304" pitchFamily="18" charset="0"/>
              </a:rPr>
              <a:t>Stephanie Croker</a:t>
            </a:r>
            <a:endParaRPr lang="en-US" sz="1200" dirty="0">
              <a:effectLst/>
              <a:latin typeface="Times New Roman" panose="02020603050405020304" pitchFamily="18" charset="0"/>
              <a:ea typeface="Yu Mincho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0702" y="6248400"/>
            <a:ext cx="20890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3: Team Organization</a:t>
            </a:r>
          </a:p>
        </p:txBody>
      </p:sp>
    </p:spTree>
    <p:extLst>
      <p:ext uri="{BB962C8B-B14F-4D97-AF65-F5344CB8AC3E}">
        <p14:creationId xmlns:p14="http://schemas.microsoft.com/office/powerpoint/2010/main" val="25168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23" y="1073630"/>
            <a:ext cx="2905590" cy="4584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418" y="2162252"/>
            <a:ext cx="5956606" cy="4038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710" y="3422607"/>
            <a:ext cx="990599" cy="1430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226" y="4921173"/>
            <a:ext cx="2317869" cy="1505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212" y="1793590"/>
            <a:ext cx="2070206" cy="1130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239" y="3551304"/>
            <a:ext cx="1200212" cy="120021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600385"/>
              </p:ext>
            </p:extLst>
          </p:nvPr>
        </p:nvGraphicFramePr>
        <p:xfrm>
          <a:off x="8685212" y="479152"/>
          <a:ext cx="299614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071">
                  <a:extLst>
                    <a:ext uri="{9D8B030D-6E8A-4147-A177-3AD203B41FA5}">
                      <a16:colId xmlns:a16="http://schemas.microsoft.com/office/drawing/2014/main" val="2030807472"/>
                    </a:ext>
                  </a:extLst>
                </a:gridCol>
                <a:gridCol w="1498071">
                  <a:extLst>
                    <a:ext uri="{9D8B030D-6E8A-4147-A177-3AD203B41FA5}">
                      <a16:colId xmlns:a16="http://schemas.microsoft.com/office/drawing/2014/main" val="143774453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Hull Dimensions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136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252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771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2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 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559933"/>
                  </a:ext>
                </a:extLst>
              </a:tr>
            </a:tbl>
          </a:graphicData>
        </a:graphic>
      </p:graphicFrame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071033" y="4495800"/>
            <a:ext cx="457201" cy="7154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5484812" y="3340158"/>
            <a:ext cx="230033" cy="3524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cxnSpLocks/>
          </p:cNvCxnSpPr>
          <p:nvPr/>
        </p:nvCxnSpPr>
        <p:spPr>
          <a:xfrm flipH="1" flipV="1">
            <a:off x="5275060" y="4949989"/>
            <a:ext cx="419504" cy="4740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7842378" y="3340158"/>
            <a:ext cx="491195" cy="4325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26772" y="4889423"/>
            <a:ext cx="1143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V-Shape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43682" y="2851852"/>
            <a:ext cx="300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Shallow Concave Bottom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25580" y="6320034"/>
            <a:ext cx="258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Curved Keel Sailboat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9056" y="4704757"/>
            <a:ext cx="1476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Flat Bottom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3898" y="6596390"/>
            <a:ext cx="1507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4: Hull Shape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60720" y="248477"/>
            <a:ext cx="20329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1: Canoe Dimensions</a:t>
            </a:r>
          </a:p>
        </p:txBody>
      </p:sp>
    </p:spTree>
    <p:extLst>
      <p:ext uri="{BB962C8B-B14F-4D97-AF65-F5344CB8AC3E}">
        <p14:creationId xmlns:p14="http://schemas.microsoft.com/office/powerpoint/2010/main" val="30459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4" y="990600"/>
            <a:ext cx="5316538" cy="5197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5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99" t="23998" r="7225" b="18004"/>
          <a:stretch/>
        </p:blipFill>
        <p:spPr>
          <a:xfrm>
            <a:off x="2513012" y="2302202"/>
            <a:ext cx="7010400" cy="3775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6412" y="6096406"/>
            <a:ext cx="2727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5: Free Body Diagram Example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27236" y="1630918"/>
            <a:ext cx="212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Loading</a:t>
            </a:r>
          </a:p>
        </p:txBody>
      </p:sp>
    </p:spTree>
    <p:extLst>
      <p:ext uri="{BB962C8B-B14F-4D97-AF65-F5344CB8AC3E}">
        <p14:creationId xmlns:p14="http://schemas.microsoft.com/office/powerpoint/2010/main" val="24225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3" y="1828800"/>
            <a:ext cx="3962400" cy="441960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Loading Scenarios</a:t>
            </a:r>
          </a:p>
          <a:p>
            <a:pPr marL="0" indent="0">
              <a:buNone/>
            </a:pPr>
            <a:endParaRPr lang="en-US" b="1" u="sng" dirty="0"/>
          </a:p>
          <a:p>
            <a:r>
              <a:rPr lang="en-US" b="1" dirty="0">
                <a:solidFill>
                  <a:srgbClr val="FF0000"/>
                </a:solidFill>
              </a:rPr>
              <a:t>2 person closest to bow and stern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B050"/>
                </a:solidFill>
              </a:rPr>
              <a:t>2 person racing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B0F0"/>
                </a:solidFill>
              </a:rPr>
              <a:t>4 person racing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4" y="990600"/>
            <a:ext cx="5316538" cy="5197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51574" y="5350542"/>
            <a:ext cx="2042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6: Loading Scenarios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012" y="2293856"/>
            <a:ext cx="6307912" cy="30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9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924" y="1027950"/>
            <a:ext cx="5316538" cy="5197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2797312478"/>
              </p:ext>
            </p:extLst>
          </p:nvPr>
        </p:nvGraphicFramePr>
        <p:xfrm>
          <a:off x="912812" y="2438400"/>
          <a:ext cx="5085108" cy="3647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75685784"/>
              </p:ext>
            </p:extLst>
          </p:nvPr>
        </p:nvGraphicFramePr>
        <p:xfrm>
          <a:off x="6399212" y="2504421"/>
          <a:ext cx="5257800" cy="3581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2412" y="5955502"/>
            <a:ext cx="18085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7: Shear Diagram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2612" y="5879269"/>
            <a:ext cx="2004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8: Moment Diagram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2012" y="1878349"/>
            <a:ext cx="2771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Shear</a:t>
            </a:r>
            <a:r>
              <a:rPr lang="en-US" sz="2800" b="1" u="sng" dirty="0"/>
              <a:t> </a:t>
            </a:r>
            <a:r>
              <a:rPr lang="en-US" sz="2800" u="sng" dirty="0"/>
              <a:t>Diagram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94612" y="1945679"/>
            <a:ext cx="3332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Moment Diagram</a:t>
            </a:r>
          </a:p>
        </p:txBody>
      </p:sp>
    </p:spTree>
    <p:extLst>
      <p:ext uri="{BB962C8B-B14F-4D97-AF65-F5344CB8AC3E}">
        <p14:creationId xmlns:p14="http://schemas.microsoft.com/office/powerpoint/2010/main" val="25530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4" y="990600"/>
            <a:ext cx="5316538" cy="5197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914903"/>
              </p:ext>
            </p:extLst>
          </p:nvPr>
        </p:nvGraphicFramePr>
        <p:xfrm>
          <a:off x="3046412" y="2057400"/>
          <a:ext cx="6858000" cy="388620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719552">
                  <a:extLst>
                    <a:ext uri="{9D8B030D-6E8A-4147-A177-3AD203B41FA5}">
                      <a16:colId xmlns:a16="http://schemas.microsoft.com/office/drawing/2014/main" val="177367949"/>
                    </a:ext>
                  </a:extLst>
                </a:gridCol>
                <a:gridCol w="1852448">
                  <a:extLst>
                    <a:ext uri="{9D8B030D-6E8A-4147-A177-3AD203B41FA5}">
                      <a16:colId xmlns:a16="http://schemas.microsoft.com/office/drawing/2014/main" val="14781141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22468284"/>
                    </a:ext>
                  </a:extLst>
                </a:gridCol>
              </a:tblGrid>
              <a:tr h="1153755"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none" strike="noStrike" dirty="0">
                          <a:effectLst/>
                        </a:rPr>
                        <a:t>Scenario</a:t>
                      </a:r>
                      <a:endParaRPr lang="en-US" sz="4000" dirty="0">
                        <a:effectLst/>
                      </a:endParaRPr>
                    </a:p>
                  </a:txBody>
                  <a:tcPr marL="44450" marR="44450" marT="63500" marB="63500" anchor="ctr"/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effectLst/>
                        </a:rPr>
                        <a:t>Tensile Stress (psi)</a:t>
                      </a:r>
                      <a:endParaRPr lang="en-US" sz="4000" dirty="0">
                        <a:effectLst/>
                      </a:endParaRPr>
                    </a:p>
                  </a:txBody>
                  <a:tcPr marL="44450" marR="44450" marT="63500" marB="63500" anchor="ctr"/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effectLst/>
                        </a:rPr>
                        <a:t>Compressive Stress (psi)</a:t>
                      </a:r>
                      <a:endParaRPr lang="en-US" sz="4000" dirty="0">
                        <a:effectLst/>
                      </a:endParaRPr>
                    </a:p>
                  </a:txBody>
                  <a:tcPr marL="44450" marR="44450" marT="63500" marB="63500" anchor="ctr"/>
                </a:tc>
                <a:extLst>
                  <a:ext uri="{0D108BD9-81ED-4DB2-BD59-A6C34878D82A}">
                    <a16:rowId xmlns:a16="http://schemas.microsoft.com/office/drawing/2014/main" val="3377166093"/>
                  </a:ext>
                </a:extLst>
              </a:tr>
              <a:tr h="1153755"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Closest To Bow and Stern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32.2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83.6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007373"/>
                  </a:ext>
                </a:extLst>
              </a:tr>
              <a:tr h="709189"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2-Person</a:t>
                      </a:r>
                      <a:endParaRPr lang="en-US" sz="40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34.4</a:t>
                      </a:r>
                      <a:endParaRPr lang="en-US" sz="40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13.3</a:t>
                      </a:r>
                      <a:endParaRPr lang="en-US" sz="400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626344"/>
                  </a:ext>
                </a:extLst>
              </a:tr>
              <a:tr h="869502"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4-Person</a:t>
                      </a:r>
                      <a:endParaRPr lang="en-US" sz="4000" dirty="0">
                        <a:solidFill>
                          <a:srgbClr val="00B0F0"/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102.5</a:t>
                      </a:r>
                      <a:endParaRPr lang="en-US" sz="4000" dirty="0">
                        <a:solidFill>
                          <a:srgbClr val="00B0F0"/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76200" marR="7620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39.5</a:t>
                      </a:r>
                      <a:endParaRPr lang="en-US" sz="4000" dirty="0">
                        <a:solidFill>
                          <a:srgbClr val="00B0F0"/>
                        </a:solidFill>
                        <a:effectLst/>
                      </a:endParaRPr>
                    </a:p>
                  </a:txBody>
                  <a:tcPr marL="44450" marR="4445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05612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70212" y="1795790"/>
            <a:ext cx="15969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Table 2: Stress Results</a:t>
            </a:r>
          </a:p>
        </p:txBody>
      </p:sp>
    </p:spTree>
    <p:extLst>
      <p:ext uri="{BB962C8B-B14F-4D97-AF65-F5344CB8AC3E}">
        <p14:creationId xmlns:p14="http://schemas.microsoft.com/office/powerpoint/2010/main" val="129580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990600"/>
            <a:ext cx="5284788" cy="5327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9</a:t>
            </a:fld>
            <a:endParaRPr lang="en-US"/>
          </a:p>
        </p:txBody>
      </p:sp>
      <p:pic>
        <p:nvPicPr>
          <p:cNvPr id="10" name="Shape 132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413" y="2133600"/>
            <a:ext cx="2133600" cy="320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hape 133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012" y="2139950"/>
            <a:ext cx="2057400" cy="320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019" y="3695699"/>
            <a:ext cx="3176291" cy="1786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612" y="990600"/>
            <a:ext cx="3115326" cy="1749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446212" y="5360946"/>
            <a:ext cx="16385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9: Hand Mixing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2812" y="5377422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10: Split Tensile Set-up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94685" y="2807298"/>
            <a:ext cx="2050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11: Split Tensile Result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94684" y="5546968"/>
            <a:ext cx="22573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 12: Compression Testing</a:t>
            </a:r>
          </a:p>
        </p:txBody>
      </p:sp>
    </p:spTree>
    <p:extLst>
      <p:ext uri="{BB962C8B-B14F-4D97-AF65-F5344CB8AC3E}">
        <p14:creationId xmlns:p14="http://schemas.microsoft.com/office/powerpoint/2010/main" val="370598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ean Waves 16x9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C00000"/>
      </a:accent1>
      <a:accent2>
        <a:srgbClr val="FF0000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 Waves">
      <a:dk1>
        <a:sysClr val="windowText" lastClr="000000"/>
      </a:dk1>
      <a:lt1>
        <a:sysClr val="window" lastClr="FFFFFF"/>
      </a:lt1>
      <a:dk2>
        <a:srgbClr val="134251"/>
      </a:dk2>
      <a:lt2>
        <a:srgbClr val="83BEC0"/>
      </a:lt2>
      <a:accent1>
        <a:srgbClr val="339C9F"/>
      </a:accent1>
      <a:accent2>
        <a:srgbClr val="E68010"/>
      </a:accent2>
      <a:accent3>
        <a:srgbClr val="8EB414"/>
      </a:accent3>
      <a:accent4>
        <a:srgbClr val="0CB89B"/>
      </a:accent4>
      <a:accent5>
        <a:srgbClr val="ECB720"/>
      </a:accent5>
      <a:accent6>
        <a:srgbClr val="319762"/>
      </a:accent6>
      <a:hlink>
        <a:srgbClr val="E68010"/>
      </a:hlink>
      <a:folHlink>
        <a:srgbClr val="339C9F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664D9D-6EFF-43CB-87EB-95CB91A04A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waves nature presentation (widescreen)</Template>
  <TotalTime>0</TotalTime>
  <Words>1277</Words>
  <Application>Microsoft Office PowerPoint</Application>
  <PresentationFormat>Custom</PresentationFormat>
  <Paragraphs>521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Yu Mincho</vt:lpstr>
      <vt:lpstr>Arial</vt:lpstr>
      <vt:lpstr>Calibri</vt:lpstr>
      <vt:lpstr>Century Gothic</vt:lpstr>
      <vt:lpstr>Times New Roman</vt:lpstr>
      <vt:lpstr>Ocean Waves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2016-12-06T01:30:34Z</dcterms:created>
  <dcterms:modified xsi:type="dcterms:W3CDTF">2017-05-09T15:13:23Z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TC029010259991</vt:lpwstr>
  </property>
</Properties>
</file>